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56"/>
  </p:notesMasterIdLst>
  <p:handoutMasterIdLst>
    <p:handoutMasterId r:id="rId57"/>
  </p:handoutMasterIdLst>
  <p:sldIdLst>
    <p:sldId id="256" r:id="rId3"/>
    <p:sldId id="269" r:id="rId4"/>
    <p:sldId id="337" r:id="rId5"/>
    <p:sldId id="650" r:id="rId6"/>
    <p:sldId id="651" r:id="rId7"/>
    <p:sldId id="664" r:id="rId8"/>
    <p:sldId id="652" r:id="rId9"/>
    <p:sldId id="285" r:id="rId10"/>
    <p:sldId id="297" r:id="rId11"/>
    <p:sldId id="373" r:id="rId12"/>
    <p:sldId id="374" r:id="rId13"/>
    <p:sldId id="368" r:id="rId14"/>
    <p:sldId id="646" r:id="rId15"/>
    <p:sldId id="644" r:id="rId16"/>
    <p:sldId id="356" r:id="rId17"/>
    <p:sldId id="357" r:id="rId18"/>
    <p:sldId id="634" r:id="rId19"/>
    <p:sldId id="635" r:id="rId20"/>
    <p:sldId id="362" r:id="rId21"/>
    <p:sldId id="369" r:id="rId22"/>
    <p:sldId id="363" r:id="rId23"/>
    <p:sldId id="365" r:id="rId24"/>
    <p:sldId id="364" r:id="rId25"/>
    <p:sldId id="643" r:id="rId26"/>
    <p:sldId id="647" r:id="rId27"/>
    <p:sldId id="626" r:id="rId28"/>
    <p:sldId id="627" r:id="rId29"/>
    <p:sldId id="629" r:id="rId30"/>
    <p:sldId id="636" r:id="rId31"/>
    <p:sldId id="637" r:id="rId32"/>
    <p:sldId id="2109" r:id="rId33"/>
    <p:sldId id="2110" r:id="rId34"/>
    <p:sldId id="2111" r:id="rId35"/>
    <p:sldId id="2112" r:id="rId36"/>
    <p:sldId id="2117" r:id="rId37"/>
    <p:sldId id="2118" r:id="rId38"/>
    <p:sldId id="2119" r:id="rId39"/>
    <p:sldId id="2121" r:id="rId40"/>
    <p:sldId id="2122" r:id="rId41"/>
    <p:sldId id="2123" r:id="rId42"/>
    <p:sldId id="2124" r:id="rId43"/>
    <p:sldId id="2125" r:id="rId44"/>
    <p:sldId id="2126" r:id="rId45"/>
    <p:sldId id="2127" r:id="rId46"/>
    <p:sldId id="2128" r:id="rId47"/>
    <p:sldId id="2129" r:id="rId48"/>
    <p:sldId id="2130" r:id="rId49"/>
    <p:sldId id="2131" r:id="rId50"/>
    <p:sldId id="2106" r:id="rId51"/>
    <p:sldId id="2107" r:id="rId52"/>
    <p:sldId id="2105" r:id="rId53"/>
    <p:sldId id="372" r:id="rId54"/>
    <p:sldId id="649" r:id="rId55"/>
  </p:sldIdLst>
  <p:sldSz cx="121840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D5DEF0-6074-46A1-82D9-B803139FE36D}" v="7" dt="2021-05-21T10:41:26.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94707" autoAdjust="0"/>
  </p:normalViewPr>
  <p:slideViewPr>
    <p:cSldViewPr>
      <p:cViewPr varScale="1">
        <p:scale>
          <a:sx n="121" d="100"/>
          <a:sy n="121" d="100"/>
        </p:scale>
        <p:origin x="4008" y="86"/>
      </p:cViewPr>
      <p:guideLst>
        <p:guide orient="horz" pos="2160"/>
        <p:guide pos="38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76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E3D5DEF0-6074-46A1-82D9-B803139FE36D}"/>
    <pc:docChg chg="custSel addSld delSld modSld sldOrd">
      <pc:chgData name="Rob Sewell" userId="c802df42025d5e1f" providerId="LiveId" clId="{E3D5DEF0-6074-46A1-82D9-B803139FE36D}" dt="2021-05-21T10:42:46.780" v="131" actId="208"/>
      <pc:docMkLst>
        <pc:docMk/>
      </pc:docMkLst>
      <pc:sldChg chg="addSp modSp mod">
        <pc:chgData name="Rob Sewell" userId="c802df42025d5e1f" providerId="LiveId" clId="{E3D5DEF0-6074-46A1-82D9-B803139FE36D}" dt="2021-05-21T10:37:53.865" v="105" actId="121"/>
        <pc:sldMkLst>
          <pc:docMk/>
          <pc:sldMk cId="3926567138" sldId="256"/>
        </pc:sldMkLst>
        <pc:spChg chg="add mod">
          <ac:chgData name="Rob Sewell" userId="c802df42025d5e1f" providerId="LiveId" clId="{E3D5DEF0-6074-46A1-82D9-B803139FE36D}" dt="2021-05-21T10:36:56.352" v="41" actId="1076"/>
          <ac:spMkLst>
            <pc:docMk/>
            <pc:sldMk cId="3926567138" sldId="256"/>
            <ac:spMk id="2" creationId="{EE4D85FF-5575-415F-AA38-DE1493C09163}"/>
          </ac:spMkLst>
        </pc:spChg>
        <pc:spChg chg="add mod">
          <ac:chgData name="Rob Sewell" userId="c802df42025d5e1f" providerId="LiveId" clId="{E3D5DEF0-6074-46A1-82D9-B803139FE36D}" dt="2021-05-21T10:37:53.865" v="105" actId="121"/>
          <ac:spMkLst>
            <pc:docMk/>
            <pc:sldMk cId="3926567138" sldId="256"/>
            <ac:spMk id="5" creationId="{7C943678-2202-4268-9091-836E61E76B8C}"/>
          </ac:spMkLst>
        </pc:spChg>
        <pc:picChg chg="add mod">
          <ac:chgData name="Rob Sewell" userId="c802df42025d5e1f" providerId="LiveId" clId="{E3D5DEF0-6074-46A1-82D9-B803139FE36D}" dt="2021-05-21T10:37:08.765" v="43" actId="1076"/>
          <ac:picMkLst>
            <pc:docMk/>
            <pc:sldMk cId="3926567138" sldId="256"/>
            <ac:picMk id="4" creationId="{C04F973F-62EF-43F8-A73C-E6BC749C2601}"/>
          </ac:picMkLst>
        </pc:picChg>
      </pc:sldChg>
      <pc:sldChg chg="modSp add setBg">
        <pc:chgData name="Rob Sewell" userId="c802df42025d5e1f" providerId="LiveId" clId="{E3D5DEF0-6074-46A1-82D9-B803139FE36D}" dt="2021-05-21T10:39:50.115" v="106"/>
        <pc:sldMkLst>
          <pc:docMk/>
          <pc:sldMk cId="1357802739" sldId="356"/>
        </pc:sldMkLst>
        <pc:spChg chg="mod">
          <ac:chgData name="Rob Sewell" userId="c802df42025d5e1f" providerId="LiveId" clId="{E3D5DEF0-6074-46A1-82D9-B803139FE36D}" dt="2021-05-21T10:39:50.115" v="106"/>
          <ac:spMkLst>
            <pc:docMk/>
            <pc:sldMk cId="1357802739" sldId="356"/>
            <ac:spMk id="6" creationId="{079CE5F7-EB68-4A50-8662-864FAD163364}"/>
          </ac:spMkLst>
        </pc:spChg>
      </pc:sldChg>
      <pc:sldChg chg="modSp add setBg">
        <pc:chgData name="Rob Sewell" userId="c802df42025d5e1f" providerId="LiveId" clId="{E3D5DEF0-6074-46A1-82D9-B803139FE36D}" dt="2021-05-21T10:39:50.115" v="106"/>
        <pc:sldMkLst>
          <pc:docMk/>
          <pc:sldMk cId="2831940655" sldId="357"/>
        </pc:sldMkLst>
        <pc:spChg chg="mod">
          <ac:chgData name="Rob Sewell" userId="c802df42025d5e1f" providerId="LiveId" clId="{E3D5DEF0-6074-46A1-82D9-B803139FE36D}" dt="2021-05-21T10:39:50.115" v="106"/>
          <ac:spMkLst>
            <pc:docMk/>
            <pc:sldMk cId="2831940655" sldId="357"/>
            <ac:spMk id="6" creationId="{816A1873-211F-46D9-A8F8-57689BE97EF6}"/>
          </ac:spMkLst>
        </pc:spChg>
      </pc:sldChg>
      <pc:sldChg chg="add del">
        <pc:chgData name="Rob Sewell" userId="c802df42025d5e1f" providerId="LiveId" clId="{E3D5DEF0-6074-46A1-82D9-B803139FE36D}" dt="2021-05-21T10:39:57.217" v="109" actId="47"/>
        <pc:sldMkLst>
          <pc:docMk/>
          <pc:sldMk cId="292093258" sldId="360"/>
        </pc:sldMkLst>
      </pc:sldChg>
      <pc:sldChg chg="add del">
        <pc:chgData name="Rob Sewell" userId="c802df42025d5e1f" providerId="LiveId" clId="{E3D5DEF0-6074-46A1-82D9-B803139FE36D}" dt="2021-05-21T10:39:59.932" v="110" actId="47"/>
        <pc:sldMkLst>
          <pc:docMk/>
          <pc:sldMk cId="2915277365" sldId="361"/>
        </pc:sldMkLst>
      </pc:sldChg>
      <pc:sldChg chg="modSp add mod">
        <pc:chgData name="Rob Sewell" userId="c802df42025d5e1f" providerId="LiveId" clId="{E3D5DEF0-6074-46A1-82D9-B803139FE36D}" dt="2021-05-21T10:39:50.151" v="107" actId="27636"/>
        <pc:sldMkLst>
          <pc:docMk/>
          <pc:sldMk cId="4135866488" sldId="362"/>
        </pc:sldMkLst>
        <pc:spChg chg="mod">
          <ac:chgData name="Rob Sewell" userId="c802df42025d5e1f" providerId="LiveId" clId="{E3D5DEF0-6074-46A1-82D9-B803139FE36D}" dt="2021-05-21T10:39:50.151" v="107" actId="27636"/>
          <ac:spMkLst>
            <pc:docMk/>
            <pc:sldMk cId="4135866488" sldId="362"/>
            <ac:spMk id="5" creationId="{8A37D81F-DC47-4098-BEAB-D01AA7CB56C2}"/>
          </ac:spMkLst>
        </pc:spChg>
      </pc:sldChg>
      <pc:sldChg chg="modSp add setBg">
        <pc:chgData name="Rob Sewell" userId="c802df42025d5e1f" providerId="LiveId" clId="{E3D5DEF0-6074-46A1-82D9-B803139FE36D}" dt="2021-05-21T10:39:50.115" v="106"/>
        <pc:sldMkLst>
          <pc:docMk/>
          <pc:sldMk cId="999103742" sldId="363"/>
        </pc:sldMkLst>
        <pc:spChg chg="mod">
          <ac:chgData name="Rob Sewell" userId="c802df42025d5e1f" providerId="LiveId" clId="{E3D5DEF0-6074-46A1-82D9-B803139FE36D}" dt="2021-05-21T10:39:50.115" v="106"/>
          <ac:spMkLst>
            <pc:docMk/>
            <pc:sldMk cId="999103742" sldId="363"/>
            <ac:spMk id="7" creationId="{AEF61E63-FE1C-4B28-B6DC-039D9AF863B0}"/>
          </ac:spMkLst>
        </pc:spChg>
      </pc:sldChg>
      <pc:sldChg chg="add">
        <pc:chgData name="Rob Sewell" userId="c802df42025d5e1f" providerId="LiveId" clId="{E3D5DEF0-6074-46A1-82D9-B803139FE36D}" dt="2021-05-21T10:39:50.115" v="106"/>
        <pc:sldMkLst>
          <pc:docMk/>
          <pc:sldMk cId="2927471963" sldId="364"/>
        </pc:sldMkLst>
      </pc:sldChg>
      <pc:sldChg chg="add setBg">
        <pc:chgData name="Rob Sewell" userId="c802df42025d5e1f" providerId="LiveId" clId="{E3D5DEF0-6074-46A1-82D9-B803139FE36D}" dt="2021-05-21T10:39:50.115" v="106"/>
        <pc:sldMkLst>
          <pc:docMk/>
          <pc:sldMk cId="3248260369" sldId="365"/>
        </pc:sldMkLst>
      </pc:sldChg>
      <pc:sldChg chg="ord">
        <pc:chgData name="Rob Sewell" userId="c802df42025d5e1f" providerId="LiveId" clId="{E3D5DEF0-6074-46A1-82D9-B803139FE36D}" dt="2021-05-21T10:40:37.434" v="113"/>
        <pc:sldMkLst>
          <pc:docMk/>
          <pc:sldMk cId="857521820" sldId="368"/>
        </pc:sldMkLst>
      </pc:sldChg>
      <pc:sldChg chg="modSp add mod">
        <pc:chgData name="Rob Sewell" userId="c802df42025d5e1f" providerId="LiveId" clId="{E3D5DEF0-6074-46A1-82D9-B803139FE36D}" dt="2021-05-21T10:39:50.153" v="108" actId="27636"/>
        <pc:sldMkLst>
          <pc:docMk/>
          <pc:sldMk cId="4172727791" sldId="369"/>
        </pc:sldMkLst>
        <pc:spChg chg="mod">
          <ac:chgData name="Rob Sewell" userId="c802df42025d5e1f" providerId="LiveId" clId="{E3D5DEF0-6074-46A1-82D9-B803139FE36D}" dt="2021-05-21T10:39:50.153" v="108" actId="27636"/>
          <ac:spMkLst>
            <pc:docMk/>
            <pc:sldMk cId="4172727791" sldId="369"/>
            <ac:spMk id="5" creationId="{8A37D81F-DC47-4098-BEAB-D01AA7CB56C2}"/>
          </ac:spMkLst>
        </pc:spChg>
      </pc:sldChg>
      <pc:sldChg chg="modSp add setBg">
        <pc:chgData name="Rob Sewell" userId="c802df42025d5e1f" providerId="LiveId" clId="{E3D5DEF0-6074-46A1-82D9-B803139FE36D}" dt="2021-05-21T10:39:50.115" v="106"/>
        <pc:sldMkLst>
          <pc:docMk/>
          <pc:sldMk cId="3355809037" sldId="634"/>
        </pc:sldMkLst>
        <pc:spChg chg="mod">
          <ac:chgData name="Rob Sewell" userId="c802df42025d5e1f" providerId="LiveId" clId="{E3D5DEF0-6074-46A1-82D9-B803139FE36D}" dt="2021-05-21T10:39:50.115" v="106"/>
          <ac:spMkLst>
            <pc:docMk/>
            <pc:sldMk cId="3355809037" sldId="634"/>
            <ac:spMk id="7" creationId="{9F4D13AB-437B-4B37-BF66-F8F407747A76}"/>
          </ac:spMkLst>
        </pc:spChg>
      </pc:sldChg>
      <pc:sldChg chg="modSp add setBg">
        <pc:chgData name="Rob Sewell" userId="c802df42025d5e1f" providerId="LiveId" clId="{E3D5DEF0-6074-46A1-82D9-B803139FE36D}" dt="2021-05-21T10:39:50.115" v="106"/>
        <pc:sldMkLst>
          <pc:docMk/>
          <pc:sldMk cId="3098851324" sldId="635"/>
        </pc:sldMkLst>
        <pc:spChg chg="mod">
          <ac:chgData name="Rob Sewell" userId="c802df42025d5e1f" providerId="LiveId" clId="{E3D5DEF0-6074-46A1-82D9-B803139FE36D}" dt="2021-05-21T10:39:50.115" v="106"/>
          <ac:spMkLst>
            <pc:docMk/>
            <pc:sldMk cId="3098851324" sldId="635"/>
            <ac:spMk id="6" creationId="{7D61E473-CBB9-433C-A767-3A274EF12C49}"/>
          </ac:spMkLst>
        </pc:spChg>
      </pc:sldChg>
      <pc:sldChg chg="modSp add setBg">
        <pc:chgData name="Rob Sewell" userId="c802df42025d5e1f" providerId="LiveId" clId="{E3D5DEF0-6074-46A1-82D9-B803139FE36D}" dt="2021-05-21T10:41:26.029" v="116"/>
        <pc:sldMkLst>
          <pc:docMk/>
          <pc:sldMk cId="590095202" sldId="636"/>
        </pc:sldMkLst>
        <pc:spChg chg="mod">
          <ac:chgData name="Rob Sewell" userId="c802df42025d5e1f" providerId="LiveId" clId="{E3D5DEF0-6074-46A1-82D9-B803139FE36D}" dt="2021-05-21T10:41:26.029" v="116"/>
          <ac:spMkLst>
            <pc:docMk/>
            <pc:sldMk cId="590095202" sldId="636"/>
            <ac:spMk id="7" creationId="{AE8CE0DE-36D4-4285-B81F-EC833711C85A}"/>
          </ac:spMkLst>
        </pc:spChg>
      </pc:sldChg>
      <pc:sldChg chg="modSp add setBg">
        <pc:chgData name="Rob Sewell" userId="c802df42025d5e1f" providerId="LiveId" clId="{E3D5DEF0-6074-46A1-82D9-B803139FE36D}" dt="2021-05-21T10:41:26.029" v="116"/>
        <pc:sldMkLst>
          <pc:docMk/>
          <pc:sldMk cId="3818839352" sldId="637"/>
        </pc:sldMkLst>
        <pc:spChg chg="mod">
          <ac:chgData name="Rob Sewell" userId="c802df42025d5e1f" providerId="LiveId" clId="{E3D5DEF0-6074-46A1-82D9-B803139FE36D}" dt="2021-05-21T10:41:26.029" v="116"/>
          <ac:spMkLst>
            <pc:docMk/>
            <pc:sldMk cId="3818839352" sldId="637"/>
            <ac:spMk id="8" creationId="{D175A1EF-C41D-41B7-929B-6720389F285A}"/>
          </ac:spMkLst>
        </pc:spChg>
      </pc:sldChg>
      <pc:sldChg chg="add del">
        <pc:chgData name="Rob Sewell" userId="c802df42025d5e1f" providerId="LiveId" clId="{E3D5DEF0-6074-46A1-82D9-B803139FE36D}" dt="2021-05-21T10:41:39.464" v="117" actId="47"/>
        <pc:sldMkLst>
          <pc:docMk/>
          <pc:sldMk cId="3887055529" sldId="642"/>
        </pc:sldMkLst>
      </pc:sldChg>
      <pc:sldChg chg="modSp add ord setBg">
        <pc:chgData name="Rob Sewell" userId="c802df42025d5e1f" providerId="LiveId" clId="{E3D5DEF0-6074-46A1-82D9-B803139FE36D}" dt="2021-05-21T10:40:43.682" v="115"/>
        <pc:sldMkLst>
          <pc:docMk/>
          <pc:sldMk cId="1819254681" sldId="644"/>
        </pc:sldMkLst>
        <pc:spChg chg="mod">
          <ac:chgData name="Rob Sewell" userId="c802df42025d5e1f" providerId="LiveId" clId="{E3D5DEF0-6074-46A1-82D9-B803139FE36D}" dt="2021-05-21T10:39:50.115" v="106"/>
          <ac:spMkLst>
            <pc:docMk/>
            <pc:sldMk cId="1819254681" sldId="644"/>
            <ac:spMk id="4" creationId="{73150338-4A38-40C7-AF74-78C037E997E0}"/>
          </ac:spMkLst>
        </pc:spChg>
      </pc:sldChg>
      <pc:sldChg chg="ord">
        <pc:chgData name="Rob Sewell" userId="c802df42025d5e1f" providerId="LiveId" clId="{E3D5DEF0-6074-46A1-82D9-B803139FE36D}" dt="2021-05-21T10:40:37.434" v="113"/>
        <pc:sldMkLst>
          <pc:docMk/>
          <pc:sldMk cId="3249867150" sldId="646"/>
        </pc:sldMkLst>
      </pc:sldChg>
      <pc:sldChg chg="modSp add del setBg">
        <pc:chgData name="Rob Sewell" userId="c802df42025d5e1f" providerId="LiveId" clId="{E3D5DEF0-6074-46A1-82D9-B803139FE36D}" dt="2021-05-21T10:40:10.217" v="111" actId="47"/>
        <pc:sldMkLst>
          <pc:docMk/>
          <pc:sldMk cId="560394094" sldId="653"/>
        </pc:sldMkLst>
        <pc:spChg chg="mod">
          <ac:chgData name="Rob Sewell" userId="c802df42025d5e1f" providerId="LiveId" clId="{E3D5DEF0-6074-46A1-82D9-B803139FE36D}" dt="2021-05-21T10:39:50.115" v="106"/>
          <ac:spMkLst>
            <pc:docMk/>
            <pc:sldMk cId="560394094" sldId="653"/>
            <ac:spMk id="5" creationId="{14BDFE42-020D-464C-A65B-F9DC2987A005}"/>
          </ac:spMkLst>
        </pc:spChg>
      </pc:sldChg>
      <pc:sldChg chg="del">
        <pc:chgData name="Rob Sewell" userId="c802df42025d5e1f" providerId="LiveId" clId="{E3D5DEF0-6074-46A1-82D9-B803139FE36D}" dt="2021-05-21T10:33:08.542" v="0" actId="47"/>
        <pc:sldMkLst>
          <pc:docMk/>
          <pc:sldMk cId="1820509252" sldId="665"/>
        </pc:sldMkLst>
      </pc:sldChg>
      <pc:sldChg chg="add">
        <pc:chgData name="Rob Sewell" userId="c802df42025d5e1f" providerId="LiveId" clId="{E3D5DEF0-6074-46A1-82D9-B803139FE36D}" dt="2021-05-21T10:41:26.029" v="116"/>
        <pc:sldMkLst>
          <pc:docMk/>
          <pc:sldMk cId="3235077093" sldId="2105"/>
        </pc:sldMkLst>
      </pc:sldChg>
      <pc:sldChg chg="add">
        <pc:chgData name="Rob Sewell" userId="c802df42025d5e1f" providerId="LiveId" clId="{E3D5DEF0-6074-46A1-82D9-B803139FE36D}" dt="2021-05-21T10:41:26.029" v="116"/>
        <pc:sldMkLst>
          <pc:docMk/>
          <pc:sldMk cId="2221060192" sldId="2106"/>
        </pc:sldMkLst>
      </pc:sldChg>
      <pc:sldChg chg="add">
        <pc:chgData name="Rob Sewell" userId="c802df42025d5e1f" providerId="LiveId" clId="{E3D5DEF0-6074-46A1-82D9-B803139FE36D}" dt="2021-05-21T10:41:26.029" v="116"/>
        <pc:sldMkLst>
          <pc:docMk/>
          <pc:sldMk cId="489100550" sldId="2107"/>
        </pc:sldMkLst>
      </pc:sldChg>
      <pc:sldChg chg="modSp add setBg">
        <pc:chgData name="Rob Sewell" userId="c802df42025d5e1f" providerId="LiveId" clId="{E3D5DEF0-6074-46A1-82D9-B803139FE36D}" dt="2021-05-21T10:41:26.029" v="116"/>
        <pc:sldMkLst>
          <pc:docMk/>
          <pc:sldMk cId="895508590" sldId="2109"/>
        </pc:sldMkLst>
        <pc:spChg chg="mod">
          <ac:chgData name="Rob Sewell" userId="c802df42025d5e1f" providerId="LiveId" clId="{E3D5DEF0-6074-46A1-82D9-B803139FE36D}" dt="2021-05-21T10:41:26.029" v="116"/>
          <ac:spMkLst>
            <pc:docMk/>
            <pc:sldMk cId="895508590" sldId="2109"/>
            <ac:spMk id="8" creationId="{D175A1EF-C41D-41B7-929B-6720389F285A}"/>
          </ac:spMkLst>
        </pc:spChg>
      </pc:sldChg>
      <pc:sldChg chg="modSp add setBg">
        <pc:chgData name="Rob Sewell" userId="c802df42025d5e1f" providerId="LiveId" clId="{E3D5DEF0-6074-46A1-82D9-B803139FE36D}" dt="2021-05-21T10:41:26.029" v="116"/>
        <pc:sldMkLst>
          <pc:docMk/>
          <pc:sldMk cId="2607483688" sldId="2110"/>
        </pc:sldMkLst>
        <pc:spChg chg="mod">
          <ac:chgData name="Rob Sewell" userId="c802df42025d5e1f" providerId="LiveId" clId="{E3D5DEF0-6074-46A1-82D9-B803139FE36D}" dt="2021-05-21T10:41:26.029" v="116"/>
          <ac:spMkLst>
            <pc:docMk/>
            <pc:sldMk cId="2607483688" sldId="2110"/>
            <ac:spMk id="8" creationId="{D175A1EF-C41D-41B7-929B-6720389F285A}"/>
          </ac:spMkLst>
        </pc:spChg>
      </pc:sldChg>
      <pc:sldChg chg="modSp add setBg">
        <pc:chgData name="Rob Sewell" userId="c802df42025d5e1f" providerId="LiveId" clId="{E3D5DEF0-6074-46A1-82D9-B803139FE36D}" dt="2021-05-21T10:41:26.029" v="116"/>
        <pc:sldMkLst>
          <pc:docMk/>
          <pc:sldMk cId="3686073975" sldId="2111"/>
        </pc:sldMkLst>
        <pc:spChg chg="mod">
          <ac:chgData name="Rob Sewell" userId="c802df42025d5e1f" providerId="LiveId" clId="{E3D5DEF0-6074-46A1-82D9-B803139FE36D}" dt="2021-05-21T10:41:26.029" v="116"/>
          <ac:spMkLst>
            <pc:docMk/>
            <pc:sldMk cId="3686073975" sldId="2111"/>
            <ac:spMk id="8" creationId="{D175A1EF-C41D-41B7-929B-6720389F285A}"/>
          </ac:spMkLst>
        </pc:spChg>
      </pc:sldChg>
      <pc:sldChg chg="modSp add setBg">
        <pc:chgData name="Rob Sewell" userId="c802df42025d5e1f" providerId="LiveId" clId="{E3D5DEF0-6074-46A1-82D9-B803139FE36D}" dt="2021-05-21T10:41:26.029" v="116"/>
        <pc:sldMkLst>
          <pc:docMk/>
          <pc:sldMk cId="3564873961" sldId="2112"/>
        </pc:sldMkLst>
        <pc:spChg chg="mod">
          <ac:chgData name="Rob Sewell" userId="c802df42025d5e1f" providerId="LiveId" clId="{E3D5DEF0-6074-46A1-82D9-B803139FE36D}" dt="2021-05-21T10:41:26.029" v="116"/>
          <ac:spMkLst>
            <pc:docMk/>
            <pc:sldMk cId="3564873961" sldId="2112"/>
            <ac:spMk id="8" creationId="{D175A1EF-C41D-41B7-929B-6720389F285A}"/>
          </ac:spMkLst>
        </pc:spChg>
      </pc:sldChg>
      <pc:sldChg chg="add setBg">
        <pc:chgData name="Rob Sewell" userId="c802df42025d5e1f" providerId="LiveId" clId="{E3D5DEF0-6074-46A1-82D9-B803139FE36D}" dt="2021-05-21T10:41:26.029" v="116"/>
        <pc:sldMkLst>
          <pc:docMk/>
          <pc:sldMk cId="1006833233" sldId="2117"/>
        </pc:sldMkLst>
      </pc:sldChg>
      <pc:sldChg chg="modSp add mod setBg">
        <pc:chgData name="Rob Sewell" userId="c802df42025d5e1f" providerId="LiveId" clId="{E3D5DEF0-6074-46A1-82D9-B803139FE36D}" dt="2021-05-21T10:42:12.478" v="121" actId="208"/>
        <pc:sldMkLst>
          <pc:docMk/>
          <pc:sldMk cId="2232899985" sldId="2118"/>
        </pc:sldMkLst>
        <pc:spChg chg="mod">
          <ac:chgData name="Rob Sewell" userId="c802df42025d5e1f" providerId="LiveId" clId="{E3D5DEF0-6074-46A1-82D9-B803139FE36D}" dt="2021-05-21T10:42:12.478" v="121" actId="208"/>
          <ac:spMkLst>
            <pc:docMk/>
            <pc:sldMk cId="2232899985" sldId="2118"/>
            <ac:spMk id="4" creationId="{DCF87231-1440-4226-8FFE-C85D7750E1A9}"/>
          </ac:spMkLst>
        </pc:spChg>
        <pc:spChg chg="mod">
          <ac:chgData name="Rob Sewell" userId="c802df42025d5e1f" providerId="LiveId" clId="{E3D5DEF0-6074-46A1-82D9-B803139FE36D}" dt="2021-05-21T10:42:05.270" v="119" actId="208"/>
          <ac:spMkLst>
            <pc:docMk/>
            <pc:sldMk cId="2232899985" sldId="2118"/>
            <ac:spMk id="5" creationId="{08CAD600-CD1C-4027-8F53-2B826DF7D1EF}"/>
          </ac:spMkLst>
        </pc:spChg>
      </pc:sldChg>
      <pc:sldChg chg="modSp add mod setBg">
        <pc:chgData name="Rob Sewell" userId="c802df42025d5e1f" providerId="LiveId" clId="{E3D5DEF0-6074-46A1-82D9-B803139FE36D}" dt="2021-05-21T10:42:20.184" v="123" actId="208"/>
        <pc:sldMkLst>
          <pc:docMk/>
          <pc:sldMk cId="1959784207" sldId="2119"/>
        </pc:sldMkLst>
        <pc:spChg chg="mod">
          <ac:chgData name="Rob Sewell" userId="c802df42025d5e1f" providerId="LiveId" clId="{E3D5DEF0-6074-46A1-82D9-B803139FE36D}" dt="2021-05-21T10:42:20.184" v="123" actId="208"/>
          <ac:spMkLst>
            <pc:docMk/>
            <pc:sldMk cId="1959784207" sldId="2119"/>
            <ac:spMk id="4" creationId="{DCF87231-1440-4226-8FFE-C85D7750E1A9}"/>
          </ac:spMkLst>
        </pc:spChg>
      </pc:sldChg>
      <pc:sldChg chg="modSp add mod setBg">
        <pc:chgData name="Rob Sewell" userId="c802df42025d5e1f" providerId="LiveId" clId="{E3D5DEF0-6074-46A1-82D9-B803139FE36D}" dt="2021-05-21T10:42:26.117" v="125" actId="208"/>
        <pc:sldMkLst>
          <pc:docMk/>
          <pc:sldMk cId="2264203828" sldId="2121"/>
        </pc:sldMkLst>
        <pc:spChg chg="mod">
          <ac:chgData name="Rob Sewell" userId="c802df42025d5e1f" providerId="LiveId" clId="{E3D5DEF0-6074-46A1-82D9-B803139FE36D}" dt="2021-05-21T10:42:26.117" v="125" actId="208"/>
          <ac:spMkLst>
            <pc:docMk/>
            <pc:sldMk cId="2264203828" sldId="2121"/>
            <ac:spMk id="4" creationId="{DCF87231-1440-4226-8FFE-C85D7750E1A9}"/>
          </ac:spMkLst>
        </pc:spChg>
        <pc:spChg chg="mod">
          <ac:chgData name="Rob Sewell" userId="c802df42025d5e1f" providerId="LiveId" clId="{E3D5DEF0-6074-46A1-82D9-B803139FE36D}" dt="2021-05-21T10:41:26.029" v="116"/>
          <ac:spMkLst>
            <pc:docMk/>
            <pc:sldMk cId="2264203828" sldId="2121"/>
            <ac:spMk id="8" creationId="{D175A1EF-C41D-41B7-929B-6720389F285A}"/>
          </ac:spMkLst>
        </pc:spChg>
      </pc:sldChg>
      <pc:sldChg chg="modSp add mod setBg">
        <pc:chgData name="Rob Sewell" userId="c802df42025d5e1f" providerId="LiveId" clId="{E3D5DEF0-6074-46A1-82D9-B803139FE36D}" dt="2021-05-21T10:42:34.195" v="127" actId="208"/>
        <pc:sldMkLst>
          <pc:docMk/>
          <pc:sldMk cId="2313925733" sldId="2122"/>
        </pc:sldMkLst>
        <pc:spChg chg="mod">
          <ac:chgData name="Rob Sewell" userId="c802df42025d5e1f" providerId="LiveId" clId="{E3D5DEF0-6074-46A1-82D9-B803139FE36D}" dt="2021-05-21T10:42:34.195" v="127" actId="208"/>
          <ac:spMkLst>
            <pc:docMk/>
            <pc:sldMk cId="2313925733" sldId="2122"/>
            <ac:spMk id="4" creationId="{DCF87231-1440-4226-8FFE-C85D7750E1A9}"/>
          </ac:spMkLst>
        </pc:spChg>
      </pc:sldChg>
      <pc:sldChg chg="modSp add mod setBg">
        <pc:chgData name="Rob Sewell" userId="c802df42025d5e1f" providerId="LiveId" clId="{E3D5DEF0-6074-46A1-82D9-B803139FE36D}" dt="2021-05-21T10:42:42.167" v="129" actId="208"/>
        <pc:sldMkLst>
          <pc:docMk/>
          <pc:sldMk cId="347722917" sldId="2123"/>
        </pc:sldMkLst>
        <pc:spChg chg="mod">
          <ac:chgData name="Rob Sewell" userId="c802df42025d5e1f" providerId="LiveId" clId="{E3D5DEF0-6074-46A1-82D9-B803139FE36D}" dt="2021-05-21T10:42:42.167" v="129" actId="208"/>
          <ac:spMkLst>
            <pc:docMk/>
            <pc:sldMk cId="347722917" sldId="2123"/>
            <ac:spMk id="4" creationId="{DCF87231-1440-4226-8FFE-C85D7750E1A9}"/>
          </ac:spMkLst>
        </pc:spChg>
      </pc:sldChg>
      <pc:sldChg chg="modSp add mod setBg">
        <pc:chgData name="Rob Sewell" userId="c802df42025d5e1f" providerId="LiveId" clId="{E3D5DEF0-6074-46A1-82D9-B803139FE36D}" dt="2021-05-21T10:42:46.780" v="131" actId="208"/>
        <pc:sldMkLst>
          <pc:docMk/>
          <pc:sldMk cId="3489189944" sldId="2124"/>
        </pc:sldMkLst>
        <pc:spChg chg="mod">
          <ac:chgData name="Rob Sewell" userId="c802df42025d5e1f" providerId="LiveId" clId="{E3D5DEF0-6074-46A1-82D9-B803139FE36D}" dt="2021-05-21T10:42:46.780" v="131" actId="208"/>
          <ac:spMkLst>
            <pc:docMk/>
            <pc:sldMk cId="3489189944" sldId="2124"/>
            <ac:spMk id="4" creationId="{DCF87231-1440-4226-8FFE-C85D7750E1A9}"/>
          </ac:spMkLst>
        </pc:spChg>
      </pc:sldChg>
      <pc:sldChg chg="add setBg">
        <pc:chgData name="Rob Sewell" userId="c802df42025d5e1f" providerId="LiveId" clId="{E3D5DEF0-6074-46A1-82D9-B803139FE36D}" dt="2021-05-21T10:41:26.029" v="116"/>
        <pc:sldMkLst>
          <pc:docMk/>
          <pc:sldMk cId="3320043403" sldId="2125"/>
        </pc:sldMkLst>
      </pc:sldChg>
      <pc:sldChg chg="add setBg">
        <pc:chgData name="Rob Sewell" userId="c802df42025d5e1f" providerId="LiveId" clId="{E3D5DEF0-6074-46A1-82D9-B803139FE36D}" dt="2021-05-21T10:41:26.029" v="116"/>
        <pc:sldMkLst>
          <pc:docMk/>
          <pc:sldMk cId="2623055391" sldId="2126"/>
        </pc:sldMkLst>
      </pc:sldChg>
      <pc:sldChg chg="add setBg">
        <pc:chgData name="Rob Sewell" userId="c802df42025d5e1f" providerId="LiveId" clId="{E3D5DEF0-6074-46A1-82D9-B803139FE36D}" dt="2021-05-21T10:41:26.029" v="116"/>
        <pc:sldMkLst>
          <pc:docMk/>
          <pc:sldMk cId="1906806266" sldId="2127"/>
        </pc:sldMkLst>
      </pc:sldChg>
      <pc:sldChg chg="add setBg">
        <pc:chgData name="Rob Sewell" userId="c802df42025d5e1f" providerId="LiveId" clId="{E3D5DEF0-6074-46A1-82D9-B803139FE36D}" dt="2021-05-21T10:41:26.029" v="116"/>
        <pc:sldMkLst>
          <pc:docMk/>
          <pc:sldMk cId="761870638" sldId="2128"/>
        </pc:sldMkLst>
      </pc:sldChg>
      <pc:sldChg chg="add setBg">
        <pc:chgData name="Rob Sewell" userId="c802df42025d5e1f" providerId="LiveId" clId="{E3D5DEF0-6074-46A1-82D9-B803139FE36D}" dt="2021-05-21T10:41:26.029" v="116"/>
        <pc:sldMkLst>
          <pc:docMk/>
          <pc:sldMk cId="940016639" sldId="2129"/>
        </pc:sldMkLst>
      </pc:sldChg>
      <pc:sldChg chg="add setBg">
        <pc:chgData name="Rob Sewell" userId="c802df42025d5e1f" providerId="LiveId" clId="{E3D5DEF0-6074-46A1-82D9-B803139FE36D}" dt="2021-05-21T10:41:26.029" v="116"/>
        <pc:sldMkLst>
          <pc:docMk/>
          <pc:sldMk cId="3698267464" sldId="2130"/>
        </pc:sldMkLst>
      </pc:sldChg>
      <pc:sldChg chg="add setBg">
        <pc:chgData name="Rob Sewell" userId="c802df42025d5e1f" providerId="LiveId" clId="{E3D5DEF0-6074-46A1-82D9-B803139FE36D}" dt="2021-05-21T10:41:26.029" v="116"/>
        <pc:sldMkLst>
          <pc:docMk/>
          <pc:sldMk cId="3035285953" sldId="213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5FDB1-901F-41B4-931C-72A821AA9823}" type="datetimeFigureOut">
              <a:rPr lang="en-US" smtClean="0"/>
              <a:t>5/21/2021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EE5846-345B-4AEE-81BD-345D1A48717D}" type="slidenum">
              <a:rPr lang="en-US" smtClean="0"/>
              <a:t>‹#›</a:t>
            </a:fld>
            <a:endParaRPr lang="en-US" dirty="0"/>
          </a:p>
        </p:txBody>
      </p:sp>
    </p:spTree>
    <p:extLst>
      <p:ext uri="{BB962C8B-B14F-4D97-AF65-F5344CB8AC3E}">
        <p14:creationId xmlns:p14="http://schemas.microsoft.com/office/powerpoint/2010/main" val="1173845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83FE-65DE-43A9-9A81-115515F5471C}" type="datetimeFigureOut">
              <a:rPr lang="en-US" smtClean="0"/>
              <a:t>5/21/2021</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B81E1-D1CF-456A-834B-29B6EF528848}" type="slidenum">
              <a:rPr lang="en-US" smtClean="0"/>
              <a:t>‹#›</a:t>
            </a:fld>
            <a:endParaRPr lang="en-US"/>
          </a:p>
        </p:txBody>
      </p:sp>
    </p:spTree>
    <p:extLst>
      <p:ext uri="{BB962C8B-B14F-4D97-AF65-F5344CB8AC3E}">
        <p14:creationId xmlns:p14="http://schemas.microsoft.com/office/powerpoint/2010/main" val="422596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You do not need to read this full policy, just give</a:t>
            </a:r>
            <a:r>
              <a:rPr lang="en-CA" baseline="0"/>
              <a:t> people time to read this and explain they can review the full policy at the provided link.</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78F28-C521-46EC-8C16-985C87E6AD2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177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11</a:t>
            </a:fld>
            <a:endParaRPr lang="en-US"/>
          </a:p>
        </p:txBody>
      </p:sp>
    </p:spTree>
    <p:extLst>
      <p:ext uri="{BB962C8B-B14F-4D97-AF65-F5344CB8AC3E}">
        <p14:creationId xmlns:p14="http://schemas.microsoft.com/office/powerpoint/2010/main" val="3830536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OBS:Full</a:t>
            </a:r>
            <a:r>
              <a:rPr lang="en-GB" dirty="0"/>
              <a:t> Screen</a:t>
            </a:r>
          </a:p>
          <a:p>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12</a:t>
            </a:fld>
            <a:endParaRPr lang="en-US"/>
          </a:p>
        </p:txBody>
      </p:sp>
    </p:spTree>
    <p:extLst>
      <p:ext uri="{BB962C8B-B14F-4D97-AF65-F5344CB8AC3E}">
        <p14:creationId xmlns:p14="http://schemas.microsoft.com/office/powerpoint/2010/main" val="1479316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15</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16</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17</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18</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19</a:t>
            </a:fld>
            <a:endParaRPr lang="en-US"/>
          </a:p>
        </p:txBody>
      </p:sp>
    </p:spTree>
    <p:extLst>
      <p:ext uri="{BB962C8B-B14F-4D97-AF65-F5344CB8AC3E}">
        <p14:creationId xmlns:p14="http://schemas.microsoft.com/office/powerpoint/2010/main" val="816739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20</a:t>
            </a:fld>
            <a:endParaRPr lang="en-US"/>
          </a:p>
        </p:txBody>
      </p:sp>
    </p:spTree>
    <p:extLst>
      <p:ext uri="{BB962C8B-B14F-4D97-AF65-F5344CB8AC3E}">
        <p14:creationId xmlns:p14="http://schemas.microsoft.com/office/powerpoint/2010/main" val="2130387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21</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23</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3518150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a:p>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86828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1444189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2094600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913013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1735659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2956348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447240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229282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39</a:t>
            </a:fld>
            <a:endParaRPr lang="en-GB"/>
          </a:p>
        </p:txBody>
      </p:sp>
    </p:spTree>
    <p:extLst>
      <p:ext uri="{BB962C8B-B14F-4D97-AF65-F5344CB8AC3E}">
        <p14:creationId xmlns:p14="http://schemas.microsoft.com/office/powerpoint/2010/main" val="2399725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1758763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361168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3751370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3848862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2077942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45</a:t>
            </a:fld>
            <a:endParaRPr lang="en-GB"/>
          </a:p>
        </p:txBody>
      </p:sp>
    </p:spTree>
    <p:extLst>
      <p:ext uri="{BB962C8B-B14F-4D97-AF65-F5344CB8AC3E}">
        <p14:creationId xmlns:p14="http://schemas.microsoft.com/office/powerpoint/2010/main" val="427139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46</a:t>
            </a:fld>
            <a:endParaRPr lang="en-GB"/>
          </a:p>
        </p:txBody>
      </p:sp>
    </p:spTree>
    <p:extLst>
      <p:ext uri="{BB962C8B-B14F-4D97-AF65-F5344CB8AC3E}">
        <p14:creationId xmlns:p14="http://schemas.microsoft.com/office/powerpoint/2010/main" val="3734248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47</a:t>
            </a:fld>
            <a:endParaRPr lang="en-GB"/>
          </a:p>
        </p:txBody>
      </p:sp>
    </p:spTree>
    <p:extLst>
      <p:ext uri="{BB962C8B-B14F-4D97-AF65-F5344CB8AC3E}">
        <p14:creationId xmlns:p14="http://schemas.microsoft.com/office/powerpoint/2010/main" val="4096737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48</a:t>
            </a:fld>
            <a:endParaRPr lang="en-GB"/>
          </a:p>
        </p:txBody>
      </p:sp>
    </p:spTree>
    <p:extLst>
      <p:ext uri="{BB962C8B-B14F-4D97-AF65-F5344CB8AC3E}">
        <p14:creationId xmlns:p14="http://schemas.microsoft.com/office/powerpoint/2010/main" val="805864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5/21/2021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81B81E1-D1CF-456A-834B-29B6EF528848}" type="slidenum">
              <a:rPr lang="en-US" smtClean="0"/>
              <a:t>52</a:t>
            </a:fld>
            <a:endParaRPr lang="en-US"/>
          </a:p>
        </p:txBody>
      </p:sp>
    </p:spTree>
    <p:extLst>
      <p:ext uri="{BB962C8B-B14F-4D97-AF65-F5344CB8AC3E}">
        <p14:creationId xmlns:p14="http://schemas.microsoft.com/office/powerpoint/2010/main" val="4247965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53</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OBS:Full</a:t>
            </a:r>
            <a:r>
              <a:rPr lang="en-GB" dirty="0"/>
              <a:t> Screen</a:t>
            </a:r>
          </a:p>
          <a:p>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6</a:t>
            </a:fld>
            <a:endParaRPr lang="en-US"/>
          </a:p>
        </p:txBody>
      </p:sp>
    </p:spTree>
    <p:extLst>
      <p:ext uri="{BB962C8B-B14F-4D97-AF65-F5344CB8AC3E}">
        <p14:creationId xmlns:p14="http://schemas.microsoft.com/office/powerpoint/2010/main" val="1219950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OBS:Full</a:t>
            </a:r>
            <a:r>
              <a:rPr lang="en-GB" dirty="0"/>
              <a:t> Screen</a:t>
            </a:r>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7</a:t>
            </a:fld>
            <a:endParaRPr lang="en-US"/>
          </a:p>
        </p:txBody>
      </p:sp>
    </p:spTree>
    <p:extLst>
      <p:ext uri="{BB962C8B-B14F-4D97-AF65-F5344CB8AC3E}">
        <p14:creationId xmlns:p14="http://schemas.microsoft.com/office/powerpoint/2010/main" val="174928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OBS:Full</a:t>
            </a:r>
            <a:r>
              <a:rPr lang="en-GB" dirty="0"/>
              <a:t> Screen</a:t>
            </a:r>
          </a:p>
          <a:p>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8</a:t>
            </a:fld>
            <a:endParaRPr lang="en-US"/>
          </a:p>
        </p:txBody>
      </p:sp>
    </p:spTree>
    <p:extLst>
      <p:ext uri="{BB962C8B-B14F-4D97-AF65-F5344CB8AC3E}">
        <p14:creationId xmlns:p14="http://schemas.microsoft.com/office/powerpoint/2010/main" val="316953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OBS:SpeakerRightHalf</a:t>
            </a:r>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9</a:t>
            </a:fld>
            <a:endParaRPr lang="en-US"/>
          </a:p>
        </p:txBody>
      </p:sp>
    </p:spTree>
    <p:extLst>
      <p:ext uri="{BB962C8B-B14F-4D97-AF65-F5344CB8AC3E}">
        <p14:creationId xmlns:p14="http://schemas.microsoft.com/office/powerpoint/2010/main" val="16015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10</a:t>
            </a:fld>
            <a:endParaRPr lang="en-US"/>
          </a:p>
        </p:txBody>
      </p:sp>
    </p:spTree>
    <p:extLst>
      <p:ext uri="{BB962C8B-B14F-4D97-AF65-F5344CB8AC3E}">
        <p14:creationId xmlns:p14="http://schemas.microsoft.com/office/powerpoint/2010/main" val="3188787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0712" y="2549513"/>
            <a:ext cx="6377640" cy="1143008"/>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IN" dirty="0"/>
          </a:p>
        </p:txBody>
      </p:sp>
      <p:sp>
        <p:nvSpPr>
          <p:cNvPr id="12" name="Title 1"/>
          <p:cNvSpPr>
            <a:spLocks noGrp="1"/>
          </p:cNvSpPr>
          <p:nvPr>
            <p:ph type="ctrTitle"/>
          </p:nvPr>
        </p:nvSpPr>
        <p:spPr>
          <a:xfrm>
            <a:off x="380712" y="548680"/>
            <a:ext cx="6377640" cy="1928825"/>
          </a:xfrm>
        </p:spPr>
        <p:txBody>
          <a:bodyPr anchor="b"/>
          <a:lstStyle/>
          <a:p>
            <a:r>
              <a:rPr lang="en-US" dirty="0"/>
              <a:t>Click to edit Master title style</a:t>
            </a:r>
            <a:endParaRPr lang="en-IN" dirty="0"/>
          </a:p>
        </p:txBody>
      </p:sp>
      <p:sp>
        <p:nvSpPr>
          <p:cNvPr id="18" name="Rectangle 17">
            <a:extLst>
              <a:ext uri="{FF2B5EF4-FFF2-40B4-BE49-F238E27FC236}">
                <a16:creationId xmlns:a16="http://schemas.microsoft.com/office/drawing/2014/main" id="{20838EC5-30F9-4D40-B0E8-A96ED663E918}"/>
              </a:ext>
            </a:extLst>
          </p:cNvPr>
          <p:cNvSpPr/>
          <p:nvPr userDrawn="1"/>
        </p:nvSpPr>
        <p:spPr>
          <a:xfrm>
            <a:off x="10916567" y="3692522"/>
            <a:ext cx="1267496" cy="290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132BE52-2604-45C0-85DD-55DC527E75CE}"/>
              </a:ext>
            </a:extLst>
          </p:cNvPr>
          <p:cNvSpPr/>
          <p:nvPr userDrawn="1"/>
        </p:nvSpPr>
        <p:spPr>
          <a:xfrm>
            <a:off x="11803351" y="6475269"/>
            <a:ext cx="380712" cy="382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929C1B-AC5B-4ED8-AC2A-9E7A6CCD7434}"/>
              </a:ext>
            </a:extLst>
          </p:cNvPr>
          <p:cNvSpPr/>
          <p:nvPr userDrawn="1"/>
        </p:nvSpPr>
        <p:spPr>
          <a:xfrm>
            <a:off x="6812111" y="6597352"/>
            <a:ext cx="4824536" cy="26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2032" y="243840"/>
            <a:ext cx="584835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482" y="514354"/>
            <a:ext cx="1922796" cy="1924049"/>
          </a:xfrm>
          <a:prstGeom prst="ellipse">
            <a:avLst/>
          </a:prstGeom>
          <a:solidFill>
            <a:schemeClr val="bg1"/>
          </a:solidFill>
        </p:spPr>
        <p:txBody>
          <a:bodyPr anchor="ctr"/>
          <a:lstStyle>
            <a:lvl1pPr algn="ctr">
              <a:defRPr sz="1399">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8774" y="2674498"/>
            <a:ext cx="5441644" cy="596555"/>
          </a:xfrm>
          <a:prstGeom prst="rect">
            <a:avLst/>
          </a:prstGeom>
        </p:spPr>
        <p:txBody>
          <a:bodyPr/>
          <a:lstStyle>
            <a:lvl1pPr>
              <a:defRPr sz="4797"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8772" y="3407401"/>
            <a:ext cx="5433453" cy="1032933"/>
          </a:xfrm>
          <a:prstGeom prst="rect">
            <a:avLst/>
          </a:prstGeom>
        </p:spPr>
        <p:txBody>
          <a:bodyPr/>
          <a:lstStyle>
            <a:lvl1pPr>
              <a:lnSpc>
                <a:spcPct val="100000"/>
              </a:lnSpc>
              <a:defRPr sz="3198"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6849" y="4798105"/>
            <a:ext cx="4865378" cy="1425277"/>
          </a:xfrm>
          <a:prstGeom prst="rect">
            <a:avLst/>
          </a:prstGeom>
        </p:spPr>
        <p:txBody>
          <a:bodyPr/>
          <a:lstStyle>
            <a:lvl1pPr>
              <a:lnSpc>
                <a:spcPct val="100000"/>
              </a:lnSpc>
              <a:spcBef>
                <a:spcPts val="0"/>
              </a:spcBef>
              <a:spcAft>
                <a:spcPts val="1199"/>
              </a:spcAft>
              <a:defRPr lang="en-US" sz="2398"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1089" y="3667943"/>
            <a:ext cx="3995965" cy="2409140"/>
          </a:xfrm>
          <a:prstGeom prst="rect">
            <a:avLst/>
          </a:prstGeom>
        </p:spPr>
        <p:txBody>
          <a:bodyPr anchor="ctr"/>
          <a:lstStyle>
            <a:lvl1pPr>
              <a:spcBef>
                <a:spcPts val="0"/>
              </a:spcBef>
              <a:defRPr lang="en-US" sz="3198" kern="1200" spc="27" dirty="0">
                <a:solidFill>
                  <a:schemeClr val="tx1"/>
                </a:solidFill>
                <a:latin typeface="+mn-lt"/>
                <a:ea typeface="+mn-ea"/>
                <a:cs typeface="+mn-cs"/>
              </a:defRPr>
            </a:lvl1pPr>
          </a:lstStyle>
          <a:p>
            <a:pPr marL="0" lvl="0" algn="l" defTabSz="1218287" rtl="0" eaLnBrk="1" latinLnBrk="0" hangingPunct="1">
              <a:spcAft>
                <a:spcPts val="4264"/>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1089" y="780875"/>
            <a:ext cx="3995965" cy="2409140"/>
          </a:xfrm>
          <a:prstGeom prst="rect">
            <a:avLst/>
          </a:prstGeom>
        </p:spPr>
        <p:txBody>
          <a:bodyPr anchor="ctr"/>
          <a:lstStyle>
            <a:lvl1pPr>
              <a:spcBef>
                <a:spcPts val="0"/>
              </a:spcBef>
              <a:defRPr lang="en-US" sz="3198" kern="1200" spc="27" dirty="0">
                <a:solidFill>
                  <a:schemeClr val="tx1"/>
                </a:solidFill>
                <a:latin typeface="+mn-lt"/>
                <a:ea typeface="+mn-ea"/>
                <a:cs typeface="+mn-cs"/>
              </a:defRPr>
            </a:lvl1pPr>
          </a:lstStyle>
          <a:p>
            <a:pPr marL="0" lvl="0" algn="l" defTabSz="1218287" rtl="0" eaLnBrk="1" latinLnBrk="0" hangingPunct="1">
              <a:spcAft>
                <a:spcPts val="4264"/>
              </a:spcAft>
              <a:defRPr/>
            </a:pPr>
            <a:r>
              <a:rPr lang="en-US"/>
              <a:t>Click to edit Master</a:t>
            </a:r>
          </a:p>
        </p:txBody>
      </p:sp>
    </p:spTree>
    <p:extLst>
      <p:ext uri="{BB962C8B-B14F-4D97-AF65-F5344CB8AC3E}">
        <p14:creationId xmlns:p14="http://schemas.microsoft.com/office/powerpoint/2010/main" val="1252208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Content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468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722" y="583917"/>
            <a:ext cx="11300921" cy="818705"/>
          </a:xfrm>
          <a:prstGeom prst="rect">
            <a:avLst/>
          </a:prstGeom>
        </p:spPr>
        <p:txBody>
          <a:bodyPr/>
          <a:lstStyle>
            <a:lvl1pPr>
              <a:defRPr sz="5329"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721" y="2784351"/>
            <a:ext cx="11300921" cy="520700"/>
          </a:xfrm>
          <a:prstGeom prst="rect">
            <a:avLst/>
          </a:prstGeom>
        </p:spPr>
        <p:txBody>
          <a:bodyPr anchor="t">
            <a:noAutofit/>
          </a:bodyPr>
          <a:lstStyle>
            <a:lvl1pPr marL="0" indent="0" algn="l" defTabSz="1218317" rtl="0" eaLnBrk="1" latinLnBrk="0" hangingPunct="1">
              <a:spcBef>
                <a:spcPct val="20000"/>
              </a:spcBef>
              <a:buClr>
                <a:schemeClr val="accent3"/>
              </a:buClr>
              <a:buFont typeface="Arial"/>
              <a:buNone/>
              <a:defRPr lang="en-US" sz="319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8317"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721" y="3436267"/>
            <a:ext cx="11300921" cy="2907536"/>
          </a:xfrm>
          <a:prstGeom prst="rect">
            <a:avLst/>
          </a:prstGeom>
        </p:spPr>
        <p:txBody>
          <a:bodyPr/>
          <a:lstStyle>
            <a:lvl1pPr marL="0" indent="0" algn="l" defTabSz="1218317" rtl="0" eaLnBrk="1" latinLnBrk="0" hangingPunct="1">
              <a:lnSpc>
                <a:spcPct val="100000"/>
              </a:lnSpc>
              <a:spcBef>
                <a:spcPct val="20000"/>
              </a:spcBef>
              <a:spcAft>
                <a:spcPts val="0"/>
              </a:spcAft>
              <a:buClr>
                <a:schemeClr val="accent3"/>
              </a:buClr>
              <a:buFont typeface="Arial"/>
              <a:buNone/>
              <a:defRPr lang="en-US" sz="3198"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8317"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44" y="6475019"/>
            <a:ext cx="1394073" cy="360568"/>
          </a:xfrm>
          <a:prstGeom prst="rect">
            <a:avLst/>
          </a:prstGeom>
        </p:spPr>
      </p:pic>
    </p:spTree>
    <p:extLst>
      <p:ext uri="{BB962C8B-B14F-4D97-AF65-F5344CB8AC3E}">
        <p14:creationId xmlns:p14="http://schemas.microsoft.com/office/powerpoint/2010/main" val="2876457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818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82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3820" y="1435100"/>
            <a:ext cx="11011665"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47678" y="-203944"/>
            <a:ext cx="533452"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0211437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BF91502-CA6E-4E7E-8CB9-3F1F0850ADB3}"/>
              </a:ext>
            </a:extLst>
          </p:cNvPr>
          <p:cNvSpPr txBox="1"/>
          <p:nvPr userDrawn="1"/>
        </p:nvSpPr>
        <p:spPr>
          <a:xfrm>
            <a:off x="409166" y="2169995"/>
            <a:ext cx="10024575" cy="1384995"/>
          </a:xfrm>
          <a:prstGeom prst="rect">
            <a:avLst/>
          </a:prstGeom>
          <a:noFill/>
        </p:spPr>
        <p:txBody>
          <a:bodyPr wrap="square" rtlCol="0">
            <a:spAutoFit/>
          </a:bodyPr>
          <a:lstStyle/>
          <a:p>
            <a:r>
              <a:rPr lang="en-US" sz="3597">
                <a:solidFill>
                  <a:schemeClr val="bg1"/>
                </a:solidFill>
                <a:latin typeface="Roboto Bk" pitchFamily="2" charset="0"/>
                <a:ea typeface="Roboto Bk" pitchFamily="2" charset="0"/>
              </a:rPr>
              <a:t>Free Online Training for Data Professionals.</a:t>
            </a:r>
          </a:p>
          <a:p>
            <a:endParaRPr lang="en-US" sz="999">
              <a:solidFill>
                <a:schemeClr val="bg1"/>
              </a:solidFill>
              <a:latin typeface="Roboto Bk" pitchFamily="2" charset="0"/>
              <a:ea typeface="Roboto Bk" pitchFamily="2" charset="0"/>
            </a:endParaRPr>
          </a:p>
          <a:p>
            <a:r>
              <a:rPr lang="en-US" sz="3597">
                <a:solidFill>
                  <a:schemeClr val="bg1"/>
                </a:solidFill>
                <a:latin typeface="Roboto Bk" pitchFamily="2" charset="0"/>
                <a:ea typeface="Roboto Bk" pitchFamily="2" charset="0"/>
              </a:rPr>
              <a:t>By the Community, for the Community.</a:t>
            </a:r>
            <a:endParaRPr lang="en-CA" sz="3597">
              <a:solidFill>
                <a:schemeClr val="bg1"/>
              </a:solidFill>
              <a:latin typeface="Roboto Bk" pitchFamily="2" charset="0"/>
              <a:ea typeface="Roboto Bk" pitchFamily="2" charset="0"/>
            </a:endParaRPr>
          </a:p>
        </p:txBody>
      </p:sp>
      <p:sp>
        <p:nvSpPr>
          <p:cNvPr id="5" name="TextBox 4">
            <a:extLst>
              <a:ext uri="{FF2B5EF4-FFF2-40B4-BE49-F238E27FC236}">
                <a16:creationId xmlns:a16="http://schemas.microsoft.com/office/drawing/2014/main" id="{A601DA80-B864-4027-B1C0-C7C8ADF7A04A}"/>
              </a:ext>
            </a:extLst>
          </p:cNvPr>
          <p:cNvSpPr txBox="1"/>
          <p:nvPr userDrawn="1"/>
        </p:nvSpPr>
        <p:spPr>
          <a:xfrm>
            <a:off x="368250" y="382137"/>
            <a:ext cx="11347545" cy="1107996"/>
          </a:xfrm>
          <a:prstGeom prst="rect">
            <a:avLst/>
          </a:prstGeom>
          <a:noFill/>
        </p:spPr>
        <p:txBody>
          <a:bodyPr wrap="square" rtlCol="0">
            <a:spAutoFit/>
          </a:bodyPr>
          <a:lstStyle/>
          <a:p>
            <a:r>
              <a:rPr lang="en-CA" sz="6595" dirty="0">
                <a:solidFill>
                  <a:schemeClr val="bg1"/>
                </a:solidFill>
                <a:latin typeface="Roboto Bk" pitchFamily="2" charset="0"/>
                <a:ea typeface="Roboto Bk" pitchFamily="2" charset="0"/>
              </a:rPr>
              <a:t>GROUPBY 2021 | MAY 25-26</a:t>
            </a:r>
          </a:p>
        </p:txBody>
      </p:sp>
      <p:sp>
        <p:nvSpPr>
          <p:cNvPr id="6" name="Rectangle 5">
            <a:extLst>
              <a:ext uri="{FF2B5EF4-FFF2-40B4-BE49-F238E27FC236}">
                <a16:creationId xmlns:a16="http://schemas.microsoft.com/office/drawing/2014/main" id="{629DF483-EF7F-4A5F-961D-BA2B5969B91C}"/>
              </a:ext>
            </a:extLst>
          </p:cNvPr>
          <p:cNvSpPr/>
          <p:nvPr userDrawn="1"/>
        </p:nvSpPr>
        <p:spPr>
          <a:xfrm>
            <a:off x="545555" y="1572022"/>
            <a:ext cx="6055131" cy="88103"/>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Tree>
    <p:extLst>
      <p:ext uri="{BB962C8B-B14F-4D97-AF65-F5344CB8AC3E}">
        <p14:creationId xmlns:p14="http://schemas.microsoft.com/office/powerpoint/2010/main" val="705683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3E6DCD-0925-492B-B952-87A34542FCA4}"/>
              </a:ext>
            </a:extLst>
          </p:cNvPr>
          <p:cNvSpPr txBox="1"/>
          <p:nvPr userDrawn="1"/>
        </p:nvSpPr>
        <p:spPr>
          <a:xfrm>
            <a:off x="368250" y="382137"/>
            <a:ext cx="11347545" cy="1107996"/>
          </a:xfrm>
          <a:prstGeom prst="rect">
            <a:avLst/>
          </a:prstGeom>
          <a:noFill/>
        </p:spPr>
        <p:txBody>
          <a:bodyPr wrap="square" rtlCol="0">
            <a:spAutoFit/>
          </a:bodyPr>
          <a:lstStyle/>
          <a:p>
            <a:r>
              <a:rPr lang="en-CA" sz="6595" dirty="0">
                <a:solidFill>
                  <a:schemeClr val="bg1"/>
                </a:solidFill>
                <a:latin typeface="Roboto Bk" pitchFamily="2" charset="0"/>
                <a:ea typeface="Roboto Bk" pitchFamily="2" charset="0"/>
              </a:rPr>
              <a:t>GROUPBY 2020 | MAY 25-26</a:t>
            </a:r>
          </a:p>
        </p:txBody>
      </p:sp>
      <p:sp>
        <p:nvSpPr>
          <p:cNvPr id="11" name="Rectangle 10">
            <a:extLst>
              <a:ext uri="{FF2B5EF4-FFF2-40B4-BE49-F238E27FC236}">
                <a16:creationId xmlns:a16="http://schemas.microsoft.com/office/drawing/2014/main" id="{A680A0A8-FC9F-4BA7-8F81-FC4F1418F28C}"/>
              </a:ext>
            </a:extLst>
          </p:cNvPr>
          <p:cNvSpPr/>
          <p:nvPr userDrawn="1"/>
        </p:nvSpPr>
        <p:spPr>
          <a:xfrm>
            <a:off x="545556" y="1572022"/>
            <a:ext cx="5823800" cy="93005"/>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3" name="Text Placeholder 2">
            <a:extLst>
              <a:ext uri="{FF2B5EF4-FFF2-40B4-BE49-F238E27FC236}">
                <a16:creationId xmlns:a16="http://schemas.microsoft.com/office/drawing/2014/main" id="{DA4ED215-C73F-4520-996B-0CDE957D1477}"/>
              </a:ext>
            </a:extLst>
          </p:cNvPr>
          <p:cNvSpPr>
            <a:spLocks noGrp="1"/>
          </p:cNvSpPr>
          <p:nvPr>
            <p:ph type="body" sz="quarter" idx="10" hasCustomPrompt="1"/>
          </p:nvPr>
        </p:nvSpPr>
        <p:spPr>
          <a:xfrm>
            <a:off x="518466" y="2003957"/>
            <a:ext cx="10707063" cy="1312449"/>
          </a:xfrm>
          <a:prstGeom prst="rect">
            <a:avLst/>
          </a:prstGeom>
        </p:spPr>
        <p:txBody>
          <a:bodyPr/>
          <a:lstStyle>
            <a:lvl1pPr marL="0" marR="0" indent="0" algn="l" defTabSz="913760" rtl="0" eaLnBrk="1" fontAlgn="auto" latinLnBrk="0" hangingPunct="1">
              <a:lnSpc>
                <a:spcPct val="90000"/>
              </a:lnSpc>
              <a:spcBef>
                <a:spcPts val="999"/>
              </a:spcBef>
              <a:spcAft>
                <a:spcPts val="0"/>
              </a:spcAft>
              <a:buClrTx/>
              <a:buSzTx/>
              <a:buFont typeface="Arial" panose="020B0604020202020204" pitchFamily="34" charset="0"/>
              <a:buNone/>
              <a:tabLst/>
              <a:defRPr sz="3198">
                <a:solidFill>
                  <a:schemeClr val="bg1"/>
                </a:solidFill>
                <a:latin typeface="Roboto Bk" pitchFamily="2" charset="0"/>
                <a:ea typeface="Roboto Bk" pitchFamily="2" charset="0"/>
              </a:defRPr>
            </a:lvl1pPr>
          </a:lstStyle>
          <a:p>
            <a:pPr lvl="0"/>
            <a:r>
              <a:rPr lang="en-US"/>
              <a:t>SESSION NAME HERE</a:t>
            </a:r>
          </a:p>
        </p:txBody>
      </p:sp>
    </p:spTree>
    <p:extLst>
      <p:ext uri="{BB962C8B-B14F-4D97-AF65-F5344CB8AC3E}">
        <p14:creationId xmlns:p14="http://schemas.microsoft.com/office/powerpoint/2010/main" val="2577575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3E6DCD-0925-492B-B952-87A34542FCA4}"/>
              </a:ext>
            </a:extLst>
          </p:cNvPr>
          <p:cNvSpPr txBox="1"/>
          <p:nvPr userDrawn="1"/>
        </p:nvSpPr>
        <p:spPr>
          <a:xfrm>
            <a:off x="368250" y="382137"/>
            <a:ext cx="11347545" cy="923330"/>
          </a:xfrm>
          <a:prstGeom prst="rect">
            <a:avLst/>
          </a:prstGeom>
          <a:noFill/>
        </p:spPr>
        <p:txBody>
          <a:bodyPr wrap="square" rtlCol="0">
            <a:spAutoFit/>
          </a:bodyPr>
          <a:lstStyle/>
          <a:p>
            <a:r>
              <a:rPr lang="en-CA" sz="5396">
                <a:solidFill>
                  <a:schemeClr val="bg1"/>
                </a:solidFill>
                <a:latin typeface="Roboto Bk" pitchFamily="2" charset="0"/>
                <a:ea typeface="Roboto Bk" pitchFamily="2" charset="0"/>
              </a:rPr>
              <a:t>GROUPBY CODE OF CONDUCT</a:t>
            </a:r>
          </a:p>
        </p:txBody>
      </p:sp>
      <p:sp>
        <p:nvSpPr>
          <p:cNvPr id="11" name="Rectangle 10">
            <a:extLst>
              <a:ext uri="{FF2B5EF4-FFF2-40B4-BE49-F238E27FC236}">
                <a16:creationId xmlns:a16="http://schemas.microsoft.com/office/drawing/2014/main" id="{A680A0A8-FC9F-4BA7-8F81-FC4F1418F28C}"/>
              </a:ext>
            </a:extLst>
          </p:cNvPr>
          <p:cNvSpPr/>
          <p:nvPr userDrawn="1"/>
        </p:nvSpPr>
        <p:spPr>
          <a:xfrm>
            <a:off x="545556" y="1572022"/>
            <a:ext cx="5823800" cy="93005"/>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3" name="Text Placeholder 2">
            <a:extLst>
              <a:ext uri="{FF2B5EF4-FFF2-40B4-BE49-F238E27FC236}">
                <a16:creationId xmlns:a16="http://schemas.microsoft.com/office/drawing/2014/main" id="{DA4ED215-C73F-4520-996B-0CDE957D1477}"/>
              </a:ext>
            </a:extLst>
          </p:cNvPr>
          <p:cNvSpPr>
            <a:spLocks noGrp="1"/>
          </p:cNvSpPr>
          <p:nvPr>
            <p:ph type="body" sz="quarter" idx="10"/>
          </p:nvPr>
        </p:nvSpPr>
        <p:spPr>
          <a:xfrm>
            <a:off x="518466" y="2003956"/>
            <a:ext cx="10491550" cy="1425044"/>
          </a:xfrm>
          <a:prstGeom prst="rect">
            <a:avLst/>
          </a:prstGeom>
        </p:spPr>
        <p:txBody>
          <a:bodyPr/>
          <a:lstStyle>
            <a:lvl1pPr marL="0" marR="0" indent="0" algn="l" defTabSz="913760" rtl="0" eaLnBrk="1" fontAlgn="auto" latinLnBrk="0" hangingPunct="1">
              <a:lnSpc>
                <a:spcPct val="90000"/>
              </a:lnSpc>
              <a:spcBef>
                <a:spcPts val="999"/>
              </a:spcBef>
              <a:spcAft>
                <a:spcPts val="0"/>
              </a:spcAft>
              <a:buClrTx/>
              <a:buSzTx/>
              <a:buFont typeface="Arial" panose="020B0604020202020204" pitchFamily="34" charset="0"/>
              <a:buNone/>
              <a:tabLst/>
              <a:defRPr sz="3198">
                <a:solidFill>
                  <a:schemeClr val="bg1"/>
                </a:solidFill>
                <a:latin typeface="Roboto Bk" pitchFamily="2" charset="0"/>
                <a:ea typeface="Roboto Bk" pitchFamily="2" charset="0"/>
              </a:defRPr>
            </a:lvl1pPr>
          </a:lstStyle>
          <a:p>
            <a:endParaRPr lang="en-CA" sz="1799">
              <a:effectLst/>
              <a:latin typeface="Calibri" panose="020F0502020204030204" pitchFamily="34" charset="0"/>
              <a:ea typeface="Calibri" panose="020F0502020204030204" pitchFamily="34" charset="0"/>
            </a:endParaRPr>
          </a:p>
        </p:txBody>
      </p:sp>
      <p:sp>
        <p:nvSpPr>
          <p:cNvPr id="5" name="Text Placeholder 2">
            <a:extLst>
              <a:ext uri="{FF2B5EF4-FFF2-40B4-BE49-F238E27FC236}">
                <a16:creationId xmlns:a16="http://schemas.microsoft.com/office/drawing/2014/main" id="{86B2A690-1C97-481E-B988-9E3AC6D561B4}"/>
              </a:ext>
            </a:extLst>
          </p:cNvPr>
          <p:cNvSpPr>
            <a:spLocks noGrp="1"/>
          </p:cNvSpPr>
          <p:nvPr>
            <p:ph type="body" sz="quarter" idx="11"/>
          </p:nvPr>
        </p:nvSpPr>
        <p:spPr>
          <a:xfrm>
            <a:off x="518466" y="3541597"/>
            <a:ext cx="8087268" cy="1312449"/>
          </a:xfrm>
          <a:prstGeom prst="rect">
            <a:avLst/>
          </a:prstGeom>
        </p:spPr>
        <p:txBody>
          <a:bodyPr/>
          <a:lstStyle>
            <a:lvl1pPr marL="0" marR="0" indent="0" algn="l" defTabSz="913760" rtl="0" eaLnBrk="1" fontAlgn="auto" latinLnBrk="0" hangingPunct="1">
              <a:lnSpc>
                <a:spcPct val="90000"/>
              </a:lnSpc>
              <a:spcBef>
                <a:spcPts val="999"/>
              </a:spcBef>
              <a:spcAft>
                <a:spcPts val="0"/>
              </a:spcAft>
              <a:buClrTx/>
              <a:buSzTx/>
              <a:buFont typeface="Arial" panose="020B0604020202020204" pitchFamily="34" charset="0"/>
              <a:buNone/>
              <a:tabLst/>
              <a:defRPr sz="3198">
                <a:solidFill>
                  <a:schemeClr val="bg1"/>
                </a:solidFill>
                <a:latin typeface="Roboto Bk" pitchFamily="2" charset="0"/>
                <a:ea typeface="Roboto Bk" pitchFamily="2" charset="0"/>
              </a:defRPr>
            </a:lvl1pPr>
          </a:lstStyle>
          <a:p>
            <a:endParaRPr lang="en-CA" sz="1799">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20046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a:xfrm>
            <a:off x="609203" y="1772816"/>
            <a:ext cx="10965657" cy="43533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1F74F57-3518-43F1-ABF1-6959897D139C}"/>
              </a:ext>
            </a:extLst>
          </p:cNvPr>
          <p:cNvSpPr>
            <a:spLocks noGrp="1"/>
          </p:cNvSpPr>
          <p:nvPr>
            <p:ph type="pic" sz="quarter" idx="10"/>
          </p:nvPr>
        </p:nvSpPr>
        <p:spPr>
          <a:xfrm>
            <a:off x="1035963" y="682625"/>
            <a:ext cx="3342684" cy="3028950"/>
          </a:xfrm>
          <a:prstGeom prst="rect">
            <a:avLst/>
          </a:prstGeom>
        </p:spPr>
        <p:txBody>
          <a:bodyPr/>
          <a:lstStyle/>
          <a:p>
            <a:endParaRPr lang="en-CA"/>
          </a:p>
        </p:txBody>
      </p:sp>
      <p:sp>
        <p:nvSpPr>
          <p:cNvPr id="16" name="Text Placeholder 15">
            <a:extLst>
              <a:ext uri="{FF2B5EF4-FFF2-40B4-BE49-F238E27FC236}">
                <a16:creationId xmlns:a16="http://schemas.microsoft.com/office/drawing/2014/main" id="{D9916C56-DD4D-4C83-B228-C872E6804A41}"/>
              </a:ext>
            </a:extLst>
          </p:cNvPr>
          <p:cNvSpPr>
            <a:spLocks noGrp="1"/>
          </p:cNvSpPr>
          <p:nvPr>
            <p:ph type="body" sz="quarter" idx="11" hasCustomPrompt="1"/>
          </p:nvPr>
        </p:nvSpPr>
        <p:spPr>
          <a:xfrm>
            <a:off x="4705460" y="682625"/>
            <a:ext cx="6750416" cy="463787"/>
          </a:xfrm>
          <a:prstGeom prst="rect">
            <a:avLst/>
          </a:prstGeom>
        </p:spPr>
        <p:txBody>
          <a:bodyPr/>
          <a:lstStyle>
            <a:lvl1pPr marL="0" indent="0">
              <a:buNone/>
              <a:defRPr>
                <a:solidFill>
                  <a:schemeClr val="bg1"/>
                </a:solidFill>
              </a:defRPr>
            </a:lvl1pPr>
          </a:lstStyle>
          <a:p>
            <a:pPr lvl="0"/>
            <a:r>
              <a:rPr lang="en-CA"/>
              <a:t>SPEAKER NAME</a:t>
            </a:r>
          </a:p>
          <a:p>
            <a:pPr lvl="0"/>
            <a:endParaRPr lang="en-CA"/>
          </a:p>
        </p:txBody>
      </p:sp>
      <p:sp>
        <p:nvSpPr>
          <p:cNvPr id="17" name="Text Placeholder 15">
            <a:extLst>
              <a:ext uri="{FF2B5EF4-FFF2-40B4-BE49-F238E27FC236}">
                <a16:creationId xmlns:a16="http://schemas.microsoft.com/office/drawing/2014/main" id="{D7EAC6E4-259D-43D3-A157-4BB04DE0A36D}"/>
              </a:ext>
            </a:extLst>
          </p:cNvPr>
          <p:cNvSpPr>
            <a:spLocks noGrp="1"/>
          </p:cNvSpPr>
          <p:nvPr>
            <p:ph type="body" sz="quarter" idx="12" hasCustomPrompt="1"/>
          </p:nvPr>
        </p:nvSpPr>
        <p:spPr>
          <a:xfrm>
            <a:off x="4705459" y="1339993"/>
            <a:ext cx="6750416" cy="463787"/>
          </a:xfrm>
          <a:prstGeom prst="rect">
            <a:avLst/>
          </a:prstGeom>
        </p:spPr>
        <p:txBody>
          <a:bodyPr/>
          <a:lstStyle>
            <a:lvl1pPr marL="0" indent="0">
              <a:buNone/>
              <a:defRPr>
                <a:solidFill>
                  <a:schemeClr val="bg1"/>
                </a:solidFill>
              </a:defRPr>
            </a:lvl1pPr>
          </a:lstStyle>
          <a:p>
            <a:pPr lvl="0"/>
            <a:r>
              <a:rPr lang="en-CA"/>
              <a:t>JOB TITLE, COMPANY NAME</a:t>
            </a:r>
          </a:p>
          <a:p>
            <a:pPr lvl="0"/>
            <a:endParaRPr lang="en-CA"/>
          </a:p>
        </p:txBody>
      </p:sp>
      <p:sp>
        <p:nvSpPr>
          <p:cNvPr id="18" name="Text Placeholder 15">
            <a:extLst>
              <a:ext uri="{FF2B5EF4-FFF2-40B4-BE49-F238E27FC236}">
                <a16:creationId xmlns:a16="http://schemas.microsoft.com/office/drawing/2014/main" id="{DB96F244-1B5E-4EAC-BD2C-7806A5EBC6CC}"/>
              </a:ext>
            </a:extLst>
          </p:cNvPr>
          <p:cNvSpPr>
            <a:spLocks noGrp="1"/>
          </p:cNvSpPr>
          <p:nvPr>
            <p:ph type="body" sz="quarter" idx="13" hasCustomPrompt="1"/>
          </p:nvPr>
        </p:nvSpPr>
        <p:spPr>
          <a:xfrm>
            <a:off x="4705459" y="1997360"/>
            <a:ext cx="6750416" cy="463787"/>
          </a:xfrm>
          <a:prstGeom prst="rect">
            <a:avLst/>
          </a:prstGeom>
        </p:spPr>
        <p:txBody>
          <a:bodyPr/>
          <a:lstStyle>
            <a:lvl1pPr marL="0" indent="0">
              <a:buNone/>
              <a:defRPr>
                <a:solidFill>
                  <a:schemeClr val="bg1"/>
                </a:solidFill>
              </a:defRPr>
            </a:lvl1pPr>
          </a:lstStyle>
          <a:p>
            <a:pPr lvl="0"/>
            <a:r>
              <a:rPr lang="en-CA"/>
              <a:t>WEBSITE</a:t>
            </a:r>
          </a:p>
          <a:p>
            <a:pPr lvl="0"/>
            <a:endParaRPr lang="en-CA"/>
          </a:p>
        </p:txBody>
      </p:sp>
      <p:sp>
        <p:nvSpPr>
          <p:cNvPr id="19" name="Text Placeholder 15">
            <a:extLst>
              <a:ext uri="{FF2B5EF4-FFF2-40B4-BE49-F238E27FC236}">
                <a16:creationId xmlns:a16="http://schemas.microsoft.com/office/drawing/2014/main" id="{DD9FDDC2-1088-45B4-AFF9-B006AAA437A1}"/>
              </a:ext>
            </a:extLst>
          </p:cNvPr>
          <p:cNvSpPr>
            <a:spLocks noGrp="1"/>
          </p:cNvSpPr>
          <p:nvPr>
            <p:ph type="body" sz="quarter" idx="14" hasCustomPrompt="1"/>
          </p:nvPr>
        </p:nvSpPr>
        <p:spPr>
          <a:xfrm>
            <a:off x="4705458" y="2689083"/>
            <a:ext cx="6750416" cy="463787"/>
          </a:xfrm>
          <a:prstGeom prst="rect">
            <a:avLst/>
          </a:prstGeom>
        </p:spPr>
        <p:txBody>
          <a:bodyPr/>
          <a:lstStyle>
            <a:lvl1pPr marL="0" indent="0">
              <a:buNone/>
              <a:defRPr>
                <a:solidFill>
                  <a:schemeClr val="bg1"/>
                </a:solidFill>
              </a:defRPr>
            </a:lvl1pPr>
          </a:lstStyle>
          <a:p>
            <a:pPr lvl="0"/>
            <a:r>
              <a:rPr lang="en-CA"/>
              <a:t>TWITTER LINK</a:t>
            </a:r>
          </a:p>
          <a:p>
            <a:pPr lvl="0"/>
            <a:endParaRPr lang="en-CA"/>
          </a:p>
        </p:txBody>
      </p:sp>
      <p:sp>
        <p:nvSpPr>
          <p:cNvPr id="20" name="Text Placeholder 15">
            <a:extLst>
              <a:ext uri="{FF2B5EF4-FFF2-40B4-BE49-F238E27FC236}">
                <a16:creationId xmlns:a16="http://schemas.microsoft.com/office/drawing/2014/main" id="{473ABC0F-D641-4DFF-8B9E-C3E9DB9378BF}"/>
              </a:ext>
            </a:extLst>
          </p:cNvPr>
          <p:cNvSpPr>
            <a:spLocks noGrp="1"/>
          </p:cNvSpPr>
          <p:nvPr>
            <p:ph type="body" sz="quarter" idx="15" hasCustomPrompt="1"/>
          </p:nvPr>
        </p:nvSpPr>
        <p:spPr>
          <a:xfrm>
            <a:off x="1035963" y="4164961"/>
            <a:ext cx="6750416" cy="2317726"/>
          </a:xfrm>
          <a:prstGeom prst="rect">
            <a:avLst/>
          </a:prstGeom>
        </p:spPr>
        <p:txBody>
          <a:bodyPr/>
          <a:lstStyle>
            <a:lvl1pPr marL="0" indent="0">
              <a:buNone/>
              <a:defRPr>
                <a:solidFill>
                  <a:schemeClr val="bg1"/>
                </a:solidFill>
              </a:defRPr>
            </a:lvl1pPr>
          </a:lstStyle>
          <a:p>
            <a:pPr lvl="0"/>
            <a:r>
              <a:rPr lang="en-CA"/>
              <a:t>BIO HERE</a:t>
            </a:r>
          </a:p>
          <a:p>
            <a:pPr lvl="0"/>
            <a:endParaRPr lang="en-CA"/>
          </a:p>
        </p:txBody>
      </p:sp>
    </p:spTree>
    <p:extLst>
      <p:ext uri="{BB962C8B-B14F-4D97-AF65-F5344CB8AC3E}">
        <p14:creationId xmlns:p14="http://schemas.microsoft.com/office/powerpoint/2010/main" val="256541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56797" y="1700808"/>
            <a:ext cx="10908582"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2457" y="1142985"/>
            <a:ext cx="10356454"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2457" y="2500307"/>
            <a:ext cx="10356454"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2457" y="1142985"/>
            <a:ext cx="10356454"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2457" y="2500307"/>
            <a:ext cx="10356454"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F66AEE9B-DB2D-4E3A-B965-0A66821A52EF}"/>
              </a:ext>
            </a:extLst>
          </p:cNvPr>
          <p:cNvSpPr/>
          <p:nvPr userDrawn="1"/>
        </p:nvSpPr>
        <p:spPr>
          <a:xfrm>
            <a:off x="6812111" y="6453336"/>
            <a:ext cx="4968552" cy="288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2457" y="1142985"/>
            <a:ext cx="10356454"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2457" y="2500307"/>
            <a:ext cx="10356454"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805349D1-E0AC-4884-A962-48789DE0899E}"/>
              </a:ext>
            </a:extLst>
          </p:cNvPr>
          <p:cNvSpPr/>
          <p:nvPr userDrawn="1"/>
        </p:nvSpPr>
        <p:spPr>
          <a:xfrm>
            <a:off x="6812111" y="6453336"/>
            <a:ext cx="4896544" cy="288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367" y="116632"/>
            <a:ext cx="2084437" cy="2084437"/>
          </a:xfrm>
          <a:prstGeom prst="rect">
            <a:avLst/>
          </a:prstGeom>
        </p:spPr>
      </p:pic>
      <p:sp>
        <p:nvSpPr>
          <p:cNvPr id="8" name="TextBox 7"/>
          <p:cNvSpPr txBox="1"/>
          <p:nvPr userDrawn="1"/>
        </p:nvSpPr>
        <p:spPr>
          <a:xfrm>
            <a:off x="423311" y="2135734"/>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
        <p:nvSpPr>
          <p:cNvPr id="10" name="Rounded Rectangle 4">
            <a:extLst>
              <a:ext uri="{FF2B5EF4-FFF2-40B4-BE49-F238E27FC236}">
                <a16:creationId xmlns:a16="http://schemas.microsoft.com/office/drawing/2014/main" id="{B97CC515-ADEA-4A84-B896-188A8A8FDAD5}"/>
              </a:ext>
            </a:extLst>
          </p:cNvPr>
          <p:cNvSpPr/>
          <p:nvPr userDrawn="1"/>
        </p:nvSpPr>
        <p:spPr>
          <a:xfrm>
            <a:off x="2635647" y="1107265"/>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itle 1">
            <a:extLst>
              <a:ext uri="{FF2B5EF4-FFF2-40B4-BE49-F238E27FC236}">
                <a16:creationId xmlns:a16="http://schemas.microsoft.com/office/drawing/2014/main" id="{EC05A9A5-4A24-4F01-9CC7-65EC9F9E059B}"/>
              </a:ext>
            </a:extLst>
          </p:cNvPr>
          <p:cNvSpPr>
            <a:spLocks noGrp="1"/>
          </p:cNvSpPr>
          <p:nvPr>
            <p:ph type="title" hasCustomPrompt="1"/>
          </p:nvPr>
        </p:nvSpPr>
        <p:spPr>
          <a:xfrm>
            <a:off x="2826025" y="1250142"/>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12" name="Text Placeholder 2">
            <a:extLst>
              <a:ext uri="{FF2B5EF4-FFF2-40B4-BE49-F238E27FC236}">
                <a16:creationId xmlns:a16="http://schemas.microsoft.com/office/drawing/2014/main" id="{7C38D958-4543-4ECC-A522-04AD63CFA739}"/>
              </a:ext>
            </a:extLst>
          </p:cNvPr>
          <p:cNvSpPr>
            <a:spLocks noGrp="1"/>
          </p:cNvSpPr>
          <p:nvPr>
            <p:ph type="body" idx="1"/>
          </p:nvPr>
        </p:nvSpPr>
        <p:spPr>
          <a:xfrm>
            <a:off x="2826025" y="2750340"/>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0777" y="-1179512"/>
            <a:ext cx="4571789" cy="4647117"/>
          </a:xfrm>
          <a:prstGeom prst="rect">
            <a:avLst/>
          </a:prstGeom>
        </p:spPr>
      </p:pic>
      <p:sp>
        <p:nvSpPr>
          <p:cNvPr id="8" name="TextBox 7"/>
          <p:cNvSpPr txBox="1"/>
          <p:nvPr userDrawn="1"/>
        </p:nvSpPr>
        <p:spPr>
          <a:xfrm>
            <a:off x="331391" y="2109774"/>
            <a:ext cx="1624163" cy="707886"/>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Demo</a:t>
            </a:r>
            <a:endParaRPr lang="en-IN" sz="4000" b="1" dirty="0">
              <a:latin typeface="Segoe UI" pitchFamily="34" charset="0"/>
              <a:ea typeface="Segoe UI" pitchFamily="34" charset="0"/>
              <a:cs typeface="Segoe UI" pitchFamily="34" charset="0"/>
            </a:endParaRPr>
          </a:p>
        </p:txBody>
      </p:sp>
      <p:sp>
        <p:nvSpPr>
          <p:cNvPr id="10" name="Rounded Rectangle 4">
            <a:extLst>
              <a:ext uri="{FF2B5EF4-FFF2-40B4-BE49-F238E27FC236}">
                <a16:creationId xmlns:a16="http://schemas.microsoft.com/office/drawing/2014/main" id="{BCAB9E4F-14D2-4DFB-9C40-ADE58A343016}"/>
              </a:ext>
            </a:extLst>
          </p:cNvPr>
          <p:cNvSpPr/>
          <p:nvPr userDrawn="1"/>
        </p:nvSpPr>
        <p:spPr>
          <a:xfrm>
            <a:off x="2635647" y="1107265"/>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itle 1">
            <a:extLst>
              <a:ext uri="{FF2B5EF4-FFF2-40B4-BE49-F238E27FC236}">
                <a16:creationId xmlns:a16="http://schemas.microsoft.com/office/drawing/2014/main" id="{FBE5EDFD-3613-487A-A5B8-6A5544058073}"/>
              </a:ext>
            </a:extLst>
          </p:cNvPr>
          <p:cNvSpPr>
            <a:spLocks noGrp="1"/>
          </p:cNvSpPr>
          <p:nvPr>
            <p:ph type="title" hasCustomPrompt="1"/>
          </p:nvPr>
        </p:nvSpPr>
        <p:spPr>
          <a:xfrm>
            <a:off x="2826025" y="1250142"/>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12" name="Text Placeholder 2">
            <a:extLst>
              <a:ext uri="{FF2B5EF4-FFF2-40B4-BE49-F238E27FC236}">
                <a16:creationId xmlns:a16="http://schemas.microsoft.com/office/drawing/2014/main" id="{93375603-BB05-4AB9-9275-5B4582D16518}"/>
              </a:ext>
            </a:extLst>
          </p:cNvPr>
          <p:cNvSpPr>
            <a:spLocks noGrp="1"/>
          </p:cNvSpPr>
          <p:nvPr>
            <p:ph type="body" idx="1"/>
          </p:nvPr>
        </p:nvSpPr>
        <p:spPr>
          <a:xfrm>
            <a:off x="2826025" y="2750340"/>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60868" y="274638"/>
            <a:ext cx="11003771" cy="1143000"/>
          </a:xfrm>
        </p:spPr>
        <p:txBody>
          <a:bodyPr/>
          <a:lstStyle/>
          <a:p>
            <a:r>
              <a:rPr lang="en-US"/>
              <a:t>Click to edit Master title style</a:t>
            </a:r>
            <a:endParaRPr lang="en-IN"/>
          </a:p>
        </p:txBody>
      </p:sp>
      <p:sp>
        <p:nvSpPr>
          <p:cNvPr id="3" name="Content Placeholder 2"/>
          <p:cNvSpPr>
            <a:spLocks noGrp="1"/>
          </p:cNvSpPr>
          <p:nvPr>
            <p:ph sz="half" idx="1"/>
          </p:nvPr>
        </p:nvSpPr>
        <p:spPr>
          <a:xfrm>
            <a:off x="560868" y="1600201"/>
            <a:ext cx="538129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half" idx="2"/>
          </p:nvPr>
        </p:nvSpPr>
        <p:spPr>
          <a:xfrm>
            <a:off x="6145231" y="1600201"/>
            <a:ext cx="538129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5.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203" y="274638"/>
            <a:ext cx="11003771" cy="1143000"/>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609203" y="1600201"/>
            <a:ext cx="10965657"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1" r:id="rId4"/>
    <p:sldLayoutId id="2147483660" r:id="rId5"/>
    <p:sldLayoutId id="2147483662" r:id="rId6"/>
    <p:sldLayoutId id="2147483651" r:id="rId7"/>
    <p:sldLayoutId id="2147483665" r:id="rId8"/>
    <p:sldLayoutId id="2147483652" r:id="rId9"/>
    <p:sldLayoutId id="2147483664" r:id="rId10"/>
    <p:sldLayoutId id="2147483667" r:id="rId11"/>
    <p:sldLayoutId id="2147483668" r:id="rId12"/>
    <p:sldLayoutId id="2147483669" r:id="rId13"/>
    <p:sldLayoutId id="2147483670" r:id="rId14"/>
    <p:sldLayoutId id="2147483671" r:id="rId15"/>
    <p:sldLayoutId id="2147483677" r:id="rId16"/>
  </p:sldLayoutIdLst>
  <p:txStyles>
    <p:titleStyle>
      <a:lvl1pPr algn="l" defTabSz="914400" rtl="0" eaLnBrk="1" latinLnBrk="0" hangingPunct="1">
        <a:spcBef>
          <a:spcPct val="0"/>
        </a:spcBef>
        <a:buNone/>
        <a:defRPr sz="3800" kern="1200">
          <a:solidFill>
            <a:srgbClr val="C00000"/>
          </a:solidFill>
          <a:latin typeface="Segoe UI"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lumMod val="85000"/>
              <a:lumOff val="15000"/>
            </a:schemeClr>
          </a:solidFill>
          <a:latin typeface="Segoe UI"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85000"/>
              <a:lumOff val="15000"/>
            </a:schemeClr>
          </a:solidFill>
          <a:latin typeface="Segoe UI"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200" kern="1200">
          <a:solidFill>
            <a:schemeClr val="tx1">
              <a:lumMod val="85000"/>
              <a:lumOff val="15000"/>
            </a:schemeClr>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100" kern="1200">
          <a:solidFill>
            <a:schemeClr val="tx1">
              <a:lumMod val="85000"/>
              <a:lumOff val="15000"/>
            </a:schemeClr>
          </a:solidFill>
          <a:latin typeface="Segoe UI"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A351F87-13A5-401E-8733-45E13B608E50}"/>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7812" b="7812"/>
          <a:stretch/>
        </p:blipFill>
        <p:spPr bwMode="auto">
          <a:xfrm>
            <a:off x="0" y="0"/>
            <a:ext cx="12184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008F3AA-A568-468A-99BC-68B75D550341}"/>
              </a:ext>
            </a:extLst>
          </p:cNvPr>
          <p:cNvSpPr/>
          <p:nvPr userDrawn="1"/>
        </p:nvSpPr>
        <p:spPr>
          <a:xfrm>
            <a:off x="0" y="0"/>
            <a:ext cx="12184063" cy="6858000"/>
          </a:xfrm>
          <a:prstGeom prst="rect">
            <a:avLst/>
          </a:prstGeom>
          <a:solidFill>
            <a:schemeClr val="tx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pic>
        <p:nvPicPr>
          <p:cNvPr id="15" name="Picture 4">
            <a:extLst>
              <a:ext uri="{FF2B5EF4-FFF2-40B4-BE49-F238E27FC236}">
                <a16:creationId xmlns:a16="http://schemas.microsoft.com/office/drawing/2014/main" id="{DD431D21-FA50-44D6-BD71-2FE29091CC48}"/>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417318" y="3088802"/>
            <a:ext cx="3766745" cy="376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9837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txStyles>
    <p:titleStyle>
      <a:lvl1pPr algn="l" defTabSz="913760" rtl="0" eaLnBrk="1" latinLnBrk="0" hangingPunct="1">
        <a:lnSpc>
          <a:spcPct val="90000"/>
        </a:lnSpc>
        <a:spcBef>
          <a:spcPct val="0"/>
        </a:spcBef>
        <a:buNone/>
        <a:defRPr sz="4397" kern="1200">
          <a:solidFill>
            <a:schemeClr val="tx1"/>
          </a:solidFill>
          <a:latin typeface="+mj-lt"/>
          <a:ea typeface="+mj-ea"/>
          <a:cs typeface="+mj-cs"/>
        </a:defRPr>
      </a:lvl1pPr>
    </p:titleStyle>
    <p:bodyStyle>
      <a:lvl1pPr marL="228440" indent="-228440" algn="l" defTabSz="913760" rtl="0" eaLnBrk="1" latinLnBrk="0" hangingPunct="1">
        <a:lnSpc>
          <a:spcPct val="90000"/>
        </a:lnSpc>
        <a:spcBef>
          <a:spcPts val="999"/>
        </a:spcBef>
        <a:buFont typeface="Arial" panose="020B0604020202020204" pitchFamily="34" charset="0"/>
        <a:buChar char="•"/>
        <a:defRPr sz="2798" kern="1200">
          <a:solidFill>
            <a:schemeClr val="tx1"/>
          </a:solidFill>
          <a:latin typeface="+mn-lt"/>
          <a:ea typeface="+mn-ea"/>
          <a:cs typeface="+mn-cs"/>
        </a:defRPr>
      </a:lvl1pPr>
      <a:lvl2pPr marL="685320" indent="-228440" algn="l" defTabSz="913760"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200" indent="-228440" algn="l" defTabSz="913760"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0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596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284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72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60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4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760" rtl="0" eaLnBrk="1" latinLnBrk="0" hangingPunct="1">
        <a:defRPr sz="1799" kern="1200">
          <a:solidFill>
            <a:schemeClr val="tx1"/>
          </a:solidFill>
          <a:latin typeface="+mn-lt"/>
          <a:ea typeface="+mn-ea"/>
          <a:cs typeface="+mn-cs"/>
        </a:defRPr>
      </a:lvl1pPr>
      <a:lvl2pPr marL="456880" algn="l" defTabSz="913760" rtl="0" eaLnBrk="1" latinLnBrk="0" hangingPunct="1">
        <a:defRPr sz="1799" kern="1200">
          <a:solidFill>
            <a:schemeClr val="tx1"/>
          </a:solidFill>
          <a:latin typeface="+mn-lt"/>
          <a:ea typeface="+mn-ea"/>
          <a:cs typeface="+mn-cs"/>
        </a:defRPr>
      </a:lvl2pPr>
      <a:lvl3pPr marL="913760" algn="l" defTabSz="913760" rtl="0" eaLnBrk="1" latinLnBrk="0" hangingPunct="1">
        <a:defRPr sz="1799" kern="1200">
          <a:solidFill>
            <a:schemeClr val="tx1"/>
          </a:solidFill>
          <a:latin typeface="+mn-lt"/>
          <a:ea typeface="+mn-ea"/>
          <a:cs typeface="+mn-cs"/>
        </a:defRPr>
      </a:lvl3pPr>
      <a:lvl4pPr marL="1370640" algn="l" defTabSz="913760" rtl="0" eaLnBrk="1" latinLnBrk="0" hangingPunct="1">
        <a:defRPr sz="1799" kern="1200">
          <a:solidFill>
            <a:schemeClr val="tx1"/>
          </a:solidFill>
          <a:latin typeface="+mn-lt"/>
          <a:ea typeface="+mn-ea"/>
          <a:cs typeface="+mn-cs"/>
        </a:defRPr>
      </a:lvl4pPr>
      <a:lvl5pPr marL="1827520" algn="l" defTabSz="913760" rtl="0" eaLnBrk="1" latinLnBrk="0" hangingPunct="1">
        <a:defRPr sz="1799" kern="1200">
          <a:solidFill>
            <a:schemeClr val="tx1"/>
          </a:solidFill>
          <a:latin typeface="+mn-lt"/>
          <a:ea typeface="+mn-ea"/>
          <a:cs typeface="+mn-cs"/>
        </a:defRPr>
      </a:lvl5pPr>
      <a:lvl6pPr marL="2284400" algn="l" defTabSz="913760" rtl="0" eaLnBrk="1" latinLnBrk="0" hangingPunct="1">
        <a:defRPr sz="1799" kern="1200">
          <a:solidFill>
            <a:schemeClr val="tx1"/>
          </a:solidFill>
          <a:latin typeface="+mn-lt"/>
          <a:ea typeface="+mn-ea"/>
          <a:cs typeface="+mn-cs"/>
        </a:defRPr>
      </a:lvl6pPr>
      <a:lvl7pPr marL="2741280" algn="l" defTabSz="913760" rtl="0" eaLnBrk="1" latinLnBrk="0" hangingPunct="1">
        <a:defRPr sz="1799" kern="1200">
          <a:solidFill>
            <a:schemeClr val="tx1"/>
          </a:solidFill>
          <a:latin typeface="+mn-lt"/>
          <a:ea typeface="+mn-ea"/>
          <a:cs typeface="+mn-cs"/>
        </a:defRPr>
      </a:lvl7pPr>
      <a:lvl8pPr marL="3198160" algn="l" defTabSz="913760" rtl="0" eaLnBrk="1" latinLnBrk="0" hangingPunct="1">
        <a:defRPr sz="1799" kern="1200">
          <a:solidFill>
            <a:schemeClr val="tx1"/>
          </a:solidFill>
          <a:latin typeface="+mn-lt"/>
          <a:ea typeface="+mn-ea"/>
          <a:cs typeface="+mn-cs"/>
        </a:defRPr>
      </a:lvl8pPr>
      <a:lvl9pPr marL="3655040" algn="l" defTabSz="913760"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roupby.org/Code-of-Conduct"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dotnet/net-interactive-with-sql-net-notebooks-in-visual-studio-cod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arketplace.visualstudio.com/items?itemName=ms-dotnettools.dotnet-interactive-vscod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5.xml"/><Relationship Id="rId4" Type="http://schemas.openxmlformats.org/officeDocument/2006/relationships/image" Target="../media/image36.jp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7.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notesSlide" Target="../notesSlides/notesSlide47.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40.svg"/><Relationship Id="rId11" Type="http://schemas.microsoft.com/office/2007/relationships/diagramDrawing" Target="../diagrams/drawing1.xml"/><Relationship Id="rId5" Type="http://schemas.openxmlformats.org/officeDocument/2006/relationships/image" Target="../media/image39.png"/><Relationship Id="rId15" Type="http://schemas.openxmlformats.org/officeDocument/2006/relationships/image" Target="../media/image44.svg"/><Relationship Id="rId10" Type="http://schemas.openxmlformats.org/officeDocument/2006/relationships/diagramColors" Target="../diagrams/colors1.xml"/><Relationship Id="rId19" Type="http://schemas.openxmlformats.org/officeDocument/2006/relationships/image" Target="../media/image48.svg"/><Relationship Id="rId4" Type="http://schemas.openxmlformats.org/officeDocument/2006/relationships/image" Target="../media/image38.svg"/><Relationship Id="rId9" Type="http://schemas.openxmlformats.org/officeDocument/2006/relationships/diagramQuickStyle" Target="../diagrams/quickStyle1.xml"/><Relationship Id="rId14" Type="http://schemas.openxmlformats.org/officeDocument/2006/relationships/image" Target="../media/image43.png"/><Relationship Id="rId22" Type="http://schemas.openxmlformats.org/officeDocument/2006/relationships/hyperlink" Target="https://github.com/MsSQLGirl/jubilant-data-wizard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4D85FF-5575-415F-AA38-DE1493C09163}"/>
              </a:ext>
            </a:extLst>
          </p:cNvPr>
          <p:cNvSpPr txBox="1"/>
          <p:nvPr/>
        </p:nvSpPr>
        <p:spPr>
          <a:xfrm>
            <a:off x="403399" y="3717032"/>
            <a:ext cx="7992888" cy="1446550"/>
          </a:xfrm>
          <a:prstGeom prst="rect">
            <a:avLst/>
          </a:prstGeom>
          <a:noFill/>
        </p:spPr>
        <p:txBody>
          <a:bodyPr wrap="square" rtlCol="0">
            <a:spAutoFit/>
          </a:bodyPr>
          <a:lstStyle/>
          <a:p>
            <a:r>
              <a:rPr lang="en-CA" sz="4400" b="1" dirty="0" err="1">
                <a:solidFill>
                  <a:schemeClr val="bg1"/>
                </a:solidFill>
                <a:effectLst/>
                <a:latin typeface="Calibri" panose="020F0502020204030204" pitchFamily="34" charset="0"/>
                <a:ea typeface="Calibri" panose="020F0502020204030204" pitchFamily="34" charset="0"/>
              </a:rPr>
              <a:t>Jupyter</a:t>
            </a:r>
            <a:r>
              <a:rPr lang="en-CA" sz="4400" b="1" dirty="0">
                <a:solidFill>
                  <a:schemeClr val="bg1"/>
                </a:solidFill>
                <a:effectLst/>
                <a:latin typeface="Calibri" panose="020F0502020204030204" pitchFamily="34" charset="0"/>
                <a:ea typeface="Calibri" panose="020F0502020204030204" pitchFamily="34" charset="0"/>
              </a:rPr>
              <a:t> Notebooks, PowerShell </a:t>
            </a:r>
            <a:br>
              <a:rPr lang="en-CA" sz="4400" b="1" dirty="0">
                <a:solidFill>
                  <a:schemeClr val="bg1"/>
                </a:solidFill>
                <a:effectLst/>
                <a:latin typeface="Calibri" panose="020F0502020204030204" pitchFamily="34" charset="0"/>
                <a:ea typeface="Calibri" panose="020F0502020204030204" pitchFamily="34" charset="0"/>
              </a:rPr>
            </a:br>
            <a:r>
              <a:rPr lang="en-CA" sz="4400" b="1" dirty="0">
                <a:solidFill>
                  <a:schemeClr val="bg1"/>
                </a:solidFill>
                <a:effectLst/>
                <a:latin typeface="Calibri" panose="020F0502020204030204" pitchFamily="34" charset="0"/>
                <a:ea typeface="Calibri" panose="020F0502020204030204" pitchFamily="34" charset="0"/>
              </a:rPr>
              <a:t>and Excel Automation</a:t>
            </a:r>
            <a:endParaRPr lang="en-GB" sz="4400" b="1" dirty="0">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C04F973F-62EF-43F8-A73C-E6BC749C2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055" y="4725144"/>
            <a:ext cx="1082696" cy="1844824"/>
          </a:xfrm>
          <a:prstGeom prst="rect">
            <a:avLst/>
          </a:prstGeom>
        </p:spPr>
      </p:pic>
      <p:sp>
        <p:nvSpPr>
          <p:cNvPr id="5" name="TextBox 4">
            <a:extLst>
              <a:ext uri="{FF2B5EF4-FFF2-40B4-BE49-F238E27FC236}">
                <a16:creationId xmlns:a16="http://schemas.microsoft.com/office/drawing/2014/main" id="{7C943678-2202-4268-9091-836E61E76B8C}"/>
              </a:ext>
            </a:extLst>
          </p:cNvPr>
          <p:cNvSpPr txBox="1"/>
          <p:nvPr/>
        </p:nvSpPr>
        <p:spPr>
          <a:xfrm>
            <a:off x="547415" y="5373216"/>
            <a:ext cx="5544616" cy="923330"/>
          </a:xfrm>
          <a:prstGeom prst="rect">
            <a:avLst/>
          </a:prstGeom>
          <a:noFill/>
        </p:spPr>
        <p:txBody>
          <a:bodyPr wrap="square" rtlCol="0">
            <a:spAutoFit/>
          </a:bodyPr>
          <a:lstStyle/>
          <a:p>
            <a:pPr algn="r"/>
            <a:r>
              <a:rPr lang="en-GB" dirty="0">
                <a:solidFill>
                  <a:schemeClr val="bg1"/>
                </a:solidFill>
              </a:rPr>
              <a:t>Rob Sewell</a:t>
            </a:r>
          </a:p>
          <a:p>
            <a:pPr algn="r"/>
            <a:r>
              <a:rPr lang="en-GB" dirty="0">
                <a:solidFill>
                  <a:schemeClr val="bg1"/>
                </a:solidFill>
              </a:rPr>
              <a:t>robsewell.com</a:t>
            </a:r>
          </a:p>
          <a:p>
            <a:pPr algn="r"/>
            <a:r>
              <a:rPr lang="en-GB" dirty="0">
                <a:solidFill>
                  <a:schemeClr val="bg1"/>
                </a:solidFill>
              </a:rPr>
              <a:t>@sqldbawithbeard</a:t>
            </a:r>
          </a:p>
        </p:txBody>
      </p:sp>
    </p:spTree>
    <p:extLst>
      <p:ext uri="{BB962C8B-B14F-4D97-AF65-F5344CB8AC3E}">
        <p14:creationId xmlns:p14="http://schemas.microsoft.com/office/powerpoint/2010/main" val="3926567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A3B62B-5B55-4AE2-9410-365EF8F24DD8}"/>
              </a:ext>
            </a:extLst>
          </p:cNvPr>
          <p:cNvPicPr>
            <a:picLocks noChangeAspect="1"/>
          </p:cNvPicPr>
          <p:nvPr/>
        </p:nvPicPr>
        <p:blipFill>
          <a:blip r:embed="rId3"/>
          <a:stretch>
            <a:fillRect/>
          </a:stretch>
        </p:blipFill>
        <p:spPr>
          <a:xfrm>
            <a:off x="185857" y="782659"/>
            <a:ext cx="9313581" cy="1740098"/>
          </a:xfrm>
          <a:prstGeom prst="rect">
            <a:avLst/>
          </a:prstGeom>
        </p:spPr>
      </p:pic>
      <p:pic>
        <p:nvPicPr>
          <p:cNvPr id="8" name="Picture 7">
            <a:extLst>
              <a:ext uri="{FF2B5EF4-FFF2-40B4-BE49-F238E27FC236}">
                <a16:creationId xmlns:a16="http://schemas.microsoft.com/office/drawing/2014/main" id="{2D5C6AD4-D2E0-41DC-B0C2-4DA0FBD2B343}"/>
              </a:ext>
            </a:extLst>
          </p:cNvPr>
          <p:cNvPicPr>
            <a:picLocks noChangeAspect="1"/>
          </p:cNvPicPr>
          <p:nvPr/>
        </p:nvPicPr>
        <p:blipFill>
          <a:blip r:embed="rId4"/>
          <a:stretch>
            <a:fillRect/>
          </a:stretch>
        </p:blipFill>
        <p:spPr>
          <a:xfrm>
            <a:off x="3324803" y="2945306"/>
            <a:ext cx="8377404" cy="2302952"/>
          </a:xfrm>
          <a:prstGeom prst="rect">
            <a:avLst/>
          </a:prstGeom>
        </p:spPr>
      </p:pic>
      <p:sp>
        <p:nvSpPr>
          <p:cNvPr id="4" name="Rectangle 3">
            <a:extLst>
              <a:ext uri="{FF2B5EF4-FFF2-40B4-BE49-F238E27FC236}">
                <a16:creationId xmlns:a16="http://schemas.microsoft.com/office/drawing/2014/main" id="{DE595DE0-536E-4683-998E-8BDF14976318}"/>
              </a:ext>
            </a:extLst>
          </p:cNvPr>
          <p:cNvSpPr/>
          <p:nvPr/>
        </p:nvSpPr>
        <p:spPr>
          <a:xfrm>
            <a:off x="4357126" y="5349167"/>
            <a:ext cx="4033031" cy="17322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340143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D79C8-8558-4B3F-B57E-8BDF51B0F969}"/>
              </a:ext>
            </a:extLst>
          </p:cNvPr>
          <p:cNvPicPr>
            <a:picLocks noChangeAspect="1"/>
          </p:cNvPicPr>
          <p:nvPr/>
        </p:nvPicPr>
        <p:blipFill>
          <a:blip r:embed="rId3"/>
          <a:stretch>
            <a:fillRect/>
          </a:stretch>
        </p:blipFill>
        <p:spPr>
          <a:xfrm>
            <a:off x="1357354" y="1035827"/>
            <a:ext cx="9469354" cy="3769971"/>
          </a:xfrm>
          <a:prstGeom prst="rect">
            <a:avLst/>
          </a:prstGeom>
        </p:spPr>
      </p:pic>
      <p:sp>
        <p:nvSpPr>
          <p:cNvPr id="5" name="Rectangle 4">
            <a:extLst>
              <a:ext uri="{FF2B5EF4-FFF2-40B4-BE49-F238E27FC236}">
                <a16:creationId xmlns:a16="http://schemas.microsoft.com/office/drawing/2014/main" id="{9DAF7724-E0D3-4C59-9CDE-94FB166D9AF6}"/>
              </a:ext>
            </a:extLst>
          </p:cNvPr>
          <p:cNvSpPr/>
          <p:nvPr/>
        </p:nvSpPr>
        <p:spPr>
          <a:xfrm>
            <a:off x="4357126" y="5349167"/>
            <a:ext cx="4033031" cy="17322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88299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2242"/>
            <a:ext cx="12184043" cy="6853526"/>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p:spPr>
        <p:txBody>
          <a:bodyPr vert="horz" lIns="91380" tIns="45690" rIns="91380" bIns="45690"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endParaRPr lang="en-US" sz="800">
              <a:solidFill>
                <a:srgbClr val="FFFFFF"/>
              </a:solidFill>
            </a:endParaRPr>
          </a:p>
        </p:txBody>
      </p:sp>
    </p:spTree>
    <p:extLst>
      <p:ext uri="{BB962C8B-B14F-4D97-AF65-F5344CB8AC3E}">
        <p14:creationId xmlns:p14="http://schemas.microsoft.com/office/powerpoint/2010/main" val="857521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007" y="1013511"/>
            <a:ext cx="10360726" cy="3858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1435" y="5177122"/>
            <a:ext cx="5061193" cy="584394"/>
          </a:xfrm>
          <a:prstGeom prst="rect">
            <a:avLst/>
          </a:prstGeom>
          <a:solidFill>
            <a:schemeClr val="bg2">
              <a:alpha val="48000"/>
            </a:schemeClr>
          </a:solidFill>
        </p:spPr>
        <p:txBody>
          <a:bodyPr wrap="square" rtlCol="0">
            <a:spAutoFit/>
          </a:bodyPr>
          <a:lstStyle/>
          <a:p>
            <a:r>
              <a:rPr lang="en-GB" sz="3198"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825939" y="136761"/>
            <a:ext cx="11358124" cy="818172"/>
          </a:xfrm>
          <a:noFill/>
        </p:spPr>
        <p:txBody>
          <a:bodyPr>
            <a:normAutofit fontScale="90000"/>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46352" y="2253636"/>
            <a:ext cx="1536251" cy="88731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p:nvPr>
        </p:nvSpPr>
        <p:spPr/>
        <p:txBody>
          <a:bodyPr>
            <a:normAutofit/>
          </a:bodyPr>
          <a:lstStyle/>
          <a:p>
            <a:pPr algn="ctr"/>
            <a:r>
              <a:rPr lang="en-GB" dirty="0"/>
              <a:t>First – Lets go back in time</a:t>
            </a:r>
          </a:p>
        </p:txBody>
      </p:sp>
      <p:sp>
        <p:nvSpPr>
          <p:cNvPr id="4" name="Footer Placeholder 3">
            <a:extLst>
              <a:ext uri="{FF2B5EF4-FFF2-40B4-BE49-F238E27FC236}">
                <a16:creationId xmlns:a16="http://schemas.microsoft.com/office/drawing/2014/main" id="{73150338-4A38-40C7-AF74-78C037E997E0}"/>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632" y="1646502"/>
            <a:ext cx="7111429" cy="3783280"/>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buNone/>
            </a:pPr>
            <a:r>
              <a:rPr lang="en-GB" sz="9593"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89803" y="983647"/>
            <a:ext cx="9784192" cy="4890706"/>
          </a:xfrm>
          <a:prstGeom prst="rect">
            <a:avLst/>
          </a:prstGeom>
        </p:spPr>
      </p:pic>
      <p:sp>
        <p:nvSpPr>
          <p:cNvPr id="6" name="Footer Placeholder 3">
            <a:extLst>
              <a:ext uri="{FF2B5EF4-FFF2-40B4-BE49-F238E27FC236}">
                <a16:creationId xmlns:a16="http://schemas.microsoft.com/office/drawing/2014/main" id="{079CE5F7-EB68-4A50-8662-864FAD163364}"/>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lgn="ctr">
              <a:buNone/>
            </a:pPr>
            <a:r>
              <a:rPr lang="en-GB" sz="9593"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4405" y="4688850"/>
            <a:ext cx="5955252" cy="369092"/>
          </a:xfrm>
          <a:prstGeom prst="rect">
            <a:avLst/>
          </a:prstGeom>
        </p:spPr>
        <p:txBody>
          <a:bodyPr wrap="none">
            <a:spAutoFit/>
          </a:bodyPr>
          <a:lstStyle/>
          <a:p>
            <a:r>
              <a:rPr lang="en-GB" sz="1799" dirty="0">
                <a:hlinkClick r:id="rId3"/>
              </a:rPr>
              <a:t>https://en.wikipedia.org/wiki/Houston,_we_have_a_problem</a:t>
            </a:r>
            <a:endParaRPr lang="en-GB" sz="1799" dirty="0"/>
          </a:p>
        </p:txBody>
      </p:sp>
      <p:sp>
        <p:nvSpPr>
          <p:cNvPr id="6" name="Footer Placeholder 3">
            <a:extLst>
              <a:ext uri="{FF2B5EF4-FFF2-40B4-BE49-F238E27FC236}">
                <a16:creationId xmlns:a16="http://schemas.microsoft.com/office/drawing/2014/main" id="{816A1873-211F-46D9-A8F8-57689BE97EF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algn="ctr"/>
            <a:r>
              <a:rPr lang="en-GB" sz="8794"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89782" y="983687"/>
            <a:ext cx="9784043" cy="4890631"/>
          </a:xfrm>
          <a:prstGeom prst="rect">
            <a:avLst/>
          </a:prstGeom>
        </p:spPr>
      </p:pic>
      <p:sp>
        <p:nvSpPr>
          <p:cNvPr id="7" name="Footer Placeholder 3">
            <a:extLst>
              <a:ext uri="{FF2B5EF4-FFF2-40B4-BE49-F238E27FC236}">
                <a16:creationId xmlns:a16="http://schemas.microsoft.com/office/drawing/2014/main" id="{9F4D13AB-437B-4B37-BF66-F8F407747A7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230" y="320127"/>
            <a:ext cx="6108100" cy="4805772"/>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89782" y="983687"/>
            <a:ext cx="9784043" cy="4890631"/>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1287" y="662379"/>
            <a:ext cx="5217877" cy="553324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7D61E473-CBB9-433C-A767-3A274EF12C4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4038600" y="6356350"/>
            <a:ext cx="4114800" cy="365125"/>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887">
              <a:lnSpc>
                <a:spcPct val="90000"/>
              </a:lnSpc>
              <a:spcAft>
                <a:spcPts val="600"/>
              </a:spcAft>
            </a:pPr>
            <a:r>
              <a:rPr lang="en-US"/>
              <a:t>SQLDay 2020</a:t>
            </a:r>
            <a:endParaRPr lang="en-US" sz="899"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2830" y="2286"/>
            <a:ext cx="12846801" cy="685723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2852" y="279237"/>
            <a:ext cx="1330504" cy="1283414"/>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7C263A-AFD4-46D9-9DA9-30CA24E0D98E}"/>
              </a:ext>
            </a:extLst>
          </p:cNvPr>
          <p:cNvSpPr>
            <a:spLocks noGrp="1"/>
          </p:cNvSpPr>
          <p:nvPr>
            <p:ph type="body" sz="quarter" idx="11"/>
          </p:nvPr>
        </p:nvSpPr>
        <p:spPr>
          <a:xfrm>
            <a:off x="518467" y="3541523"/>
            <a:ext cx="7838854" cy="1311595"/>
          </a:xfrm>
        </p:spPr>
        <p:txBody>
          <a:bodyPr/>
          <a:lstStyle/>
          <a:p>
            <a:pPr algn="just"/>
            <a:r>
              <a:rPr lang="en-CA" sz="1799" b="1" u="sng">
                <a:latin typeface="Calibri" panose="020F0502020204030204" pitchFamily="34" charset="0"/>
                <a:ea typeface="Calibri" panose="020F0502020204030204" pitchFamily="34" charset="0"/>
              </a:rPr>
              <a:t>We do not tolerate harassment in any form.</a:t>
            </a:r>
            <a:r>
              <a:rPr lang="en-CA" sz="1799" b="1">
                <a:latin typeface="Calibri" panose="020F0502020204030204" pitchFamily="34" charset="0"/>
                <a:ea typeface="Calibri" panose="020F0502020204030204" pitchFamily="34" charset="0"/>
              </a:rPr>
              <a:t> </a:t>
            </a:r>
            <a:r>
              <a:rPr lang="en-CA" sz="1799">
                <a:latin typeface="Calibri" panose="020F0502020204030204" pitchFamily="34" charset="0"/>
                <a:ea typeface="Calibri" panose="020F0502020204030204" pitchFamily="34" charset="0"/>
              </a:rPr>
              <a:t>For the duration of your engagement with GroupBy and its programs, you are expected to act appropriately and to adhere to this Code of Conduct. This includes conduct in-person and online, at the conference itself, as well as any non-conference programs that may include participants: including talks, workshops, parties, on social media, and other online forums. GroupBy participants violating these rules may be sanctioned or expelled without a refund (if that applies) at the discretion of the conference organizers.</a:t>
            </a:r>
          </a:p>
          <a:p>
            <a:pPr algn="just"/>
            <a:endParaRPr lang="en-CA" sz="1799">
              <a:latin typeface="Calibri" panose="020F0502020204030204" pitchFamily="34" charset="0"/>
              <a:ea typeface="Calibri" panose="020F0502020204030204" pitchFamily="34" charset="0"/>
            </a:endParaRPr>
          </a:p>
          <a:p>
            <a:r>
              <a:rPr lang="en-CA" sz="1799">
                <a:latin typeface="Calibri" panose="020F0502020204030204" pitchFamily="34" charset="0"/>
                <a:ea typeface="Calibri" panose="020F0502020204030204" pitchFamily="34" charset="0"/>
              </a:rPr>
              <a:t>You can review the full policy at: </a:t>
            </a:r>
            <a:r>
              <a:rPr lang="en-CA" sz="1799" b="1">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GroupBy.org/Code-of-Conduct</a:t>
            </a:r>
            <a:r>
              <a:rPr lang="en-CA" sz="1799" b="1">
                <a:latin typeface="Calibri" panose="020F0502020204030204" pitchFamily="34" charset="0"/>
                <a:ea typeface="Calibri" panose="020F0502020204030204" pitchFamily="34" charset="0"/>
              </a:rPr>
              <a:t> </a:t>
            </a:r>
          </a:p>
          <a:p>
            <a:pPr algn="just"/>
            <a:endParaRPr lang="en-CA" sz="1799"/>
          </a:p>
        </p:txBody>
      </p:sp>
      <p:sp>
        <p:nvSpPr>
          <p:cNvPr id="4" name="Text Placeholder 2">
            <a:extLst>
              <a:ext uri="{FF2B5EF4-FFF2-40B4-BE49-F238E27FC236}">
                <a16:creationId xmlns:a16="http://schemas.microsoft.com/office/drawing/2014/main" id="{DA233A74-E11D-493C-AD96-BEAC87BEF993}"/>
              </a:ext>
            </a:extLst>
          </p:cNvPr>
          <p:cNvSpPr>
            <a:spLocks noGrp="1"/>
          </p:cNvSpPr>
          <p:nvPr>
            <p:ph type="body" sz="quarter" idx="10"/>
          </p:nvPr>
        </p:nvSpPr>
        <p:spPr>
          <a:xfrm>
            <a:off x="518775" y="2004354"/>
            <a:ext cx="10491302" cy="14246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pPr algn="just"/>
            <a:r>
              <a:rPr lang="en-CA" sz="1799" b="1">
                <a:latin typeface="Calibri" panose="020F0502020204030204" pitchFamily="34" charset="0"/>
                <a:ea typeface="Calibri" panose="020F0502020204030204" pitchFamily="34" charset="0"/>
              </a:rPr>
              <a:t>The Quick Version</a:t>
            </a:r>
          </a:p>
          <a:p>
            <a:pPr algn="just"/>
            <a:r>
              <a:rPr lang="en-CA" sz="1799">
                <a:latin typeface="Calibri" panose="020F0502020204030204" pitchFamily="34" charset="0"/>
                <a:ea typeface="Calibri" panose="020F0502020204030204" pitchFamily="34" charset="0"/>
              </a:rPr>
              <a:t>We are dedicated to a harassment-free experience for everyone, regardless of who you are and what makes you </a:t>
            </a:r>
            <a:r>
              <a:rPr lang="en-CA" sz="1799" i="1" err="1">
                <a:latin typeface="Calibri" panose="020F0502020204030204" pitchFamily="34" charset="0"/>
                <a:ea typeface="Calibri" panose="020F0502020204030204" pitchFamily="34" charset="0"/>
              </a:rPr>
              <a:t>you</a:t>
            </a:r>
            <a:r>
              <a:rPr lang="en-CA" sz="1799" i="1">
                <a:latin typeface="Calibri" panose="020F0502020204030204" pitchFamily="34" charset="0"/>
                <a:ea typeface="Calibri" panose="020F0502020204030204" pitchFamily="34" charset="0"/>
              </a:rPr>
              <a:t>.  </a:t>
            </a:r>
            <a:r>
              <a:rPr lang="en-CA" sz="1799">
                <a:latin typeface="Calibri" panose="020F0502020204030204" pitchFamily="34" charset="0"/>
                <a:ea typeface="Calibri" panose="020F0502020204030204" pitchFamily="34" charset="0"/>
              </a:rPr>
              <a:t>We recognize the right of any individual to attend and participate. Anyone.  This is included but not limited to gender identity and expression, sexual orientation, disability, physical appearance, body size, race, religion, or any other classification, affiliation, or label.</a:t>
            </a:r>
          </a:p>
        </p:txBody>
      </p:sp>
    </p:spTree>
    <p:extLst>
      <p:ext uri="{BB962C8B-B14F-4D97-AF65-F5344CB8AC3E}">
        <p14:creationId xmlns:p14="http://schemas.microsoft.com/office/powerpoint/2010/main" val="1714584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4038600" y="6356350"/>
            <a:ext cx="4114800" cy="365125"/>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887">
              <a:lnSpc>
                <a:spcPct val="90000"/>
              </a:lnSpc>
              <a:spcAft>
                <a:spcPts val="600"/>
              </a:spcAft>
            </a:pPr>
            <a:r>
              <a:rPr lang="en-US"/>
              <a:t>SQLDay 2020</a:t>
            </a:r>
            <a:endParaRPr lang="en-US" sz="899"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062" y="2286"/>
            <a:ext cx="12869033" cy="6853430"/>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2852" y="279237"/>
            <a:ext cx="1330504" cy="1283414"/>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4592" y="183316"/>
            <a:ext cx="7643337" cy="586338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5574" y="811304"/>
            <a:ext cx="5604774" cy="426656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7" name="Footer Placeholder 3">
            <a:extLst>
              <a:ext uri="{FF2B5EF4-FFF2-40B4-BE49-F238E27FC236}">
                <a16:creationId xmlns:a16="http://schemas.microsoft.com/office/drawing/2014/main" id="{AEF61E63-FE1C-4B28-B6DC-039D9AF863B0}"/>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58985" y="712634"/>
            <a:ext cx="3066093" cy="5432732"/>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09843" y="2086056"/>
            <a:ext cx="7364377" cy="2685888"/>
          </a:xfrm>
        </p:spPr>
        <p:txBody>
          <a:bodyPr>
            <a:noAutofit/>
          </a:bodyPr>
          <a:lstStyle/>
          <a:p>
            <a:pPr marL="0" indent="0" algn="ctr">
              <a:buNone/>
            </a:pPr>
            <a:r>
              <a:rPr lang="en-GB" sz="9593" dirty="0"/>
              <a:t>ALL </a:t>
            </a:r>
          </a:p>
          <a:p>
            <a:pPr marL="0" indent="0" algn="ctr">
              <a:buNone/>
            </a:pPr>
            <a:r>
              <a:rPr lang="en-GB" sz="9593"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69879" y="2045262"/>
            <a:ext cx="10042538" cy="1732294"/>
          </a:xfrm>
          <a:prstGeom prst="rect">
            <a:avLst/>
          </a:prstGeom>
          <a:noFill/>
        </p:spPr>
        <p:txBody>
          <a:bodyPr wrap="square" rtlCol="0">
            <a:spAutoFit/>
          </a:bodyPr>
          <a:lstStyle/>
          <a:p>
            <a:r>
              <a:rPr lang="en-GB" sz="5328"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7126" y="5349167"/>
            <a:ext cx="4033031" cy="17322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426418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69879" y="2045262"/>
            <a:ext cx="10042538" cy="1732294"/>
          </a:xfrm>
          <a:prstGeom prst="rect">
            <a:avLst/>
          </a:prstGeom>
          <a:noFill/>
        </p:spPr>
        <p:txBody>
          <a:bodyPr wrap="square" rtlCol="0">
            <a:spAutoFit/>
          </a:bodyPr>
          <a:lstStyle/>
          <a:p>
            <a:r>
              <a:rPr lang="en-GB" sz="5328" dirty="0"/>
              <a:t>Document that can contain text, code, images and </a:t>
            </a:r>
            <a:r>
              <a:rPr lang="en-GB" sz="5328" dirty="0">
                <a:solidFill>
                  <a:srgbClr val="FFFF00"/>
                </a:solidFill>
                <a:highlight>
                  <a:srgbClr val="000000"/>
                </a:highlight>
              </a:rPr>
              <a:t>query results</a:t>
            </a:r>
            <a:endParaRPr lang="en-GB" sz="5328" dirty="0">
              <a:solidFill>
                <a:srgbClr val="FFFF00"/>
              </a:solidFill>
            </a:endParaRP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D5C678D9-7AFB-406D-8F75-260F5D879939}"/>
              </a:ext>
            </a:extLst>
          </p:cNvPr>
          <p:cNvSpPr/>
          <p:nvPr/>
        </p:nvSpPr>
        <p:spPr>
          <a:xfrm>
            <a:off x="4357126" y="5349167"/>
            <a:ext cx="4033031" cy="17322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130783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39852" y="1362072"/>
            <a:ext cx="5377414" cy="4133856"/>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2570" y="1502931"/>
            <a:ext cx="4712666" cy="2082047"/>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7951">
              <a:spcBef>
                <a:spcPts val="1332"/>
              </a:spcBef>
              <a:buNone/>
            </a:pPr>
            <a:r>
              <a:rPr lang="en-US" sz="4397" dirty="0">
                <a:solidFill>
                  <a:srgbClr val="000000"/>
                </a:solidFill>
                <a:latin typeface="Segoe UI"/>
              </a:rPr>
              <a:t>Cross Platform </a:t>
            </a:r>
            <a:br>
              <a:rPr lang="en-US" sz="4397" dirty="0">
                <a:solidFill>
                  <a:srgbClr val="000000"/>
                </a:solidFill>
                <a:latin typeface="Segoe UI"/>
              </a:rPr>
            </a:br>
            <a:r>
              <a:rPr lang="en-US" sz="4397" dirty="0">
                <a:solidFill>
                  <a:srgbClr val="000000"/>
                </a:solidFill>
                <a:latin typeface="Segoe UI"/>
              </a:rPr>
              <a:t>desktop environment </a:t>
            </a:r>
            <a:br>
              <a:rPr lang="en-US" sz="4397" dirty="0">
                <a:solidFill>
                  <a:srgbClr val="000000"/>
                </a:solidFill>
                <a:latin typeface="Segoe UI"/>
              </a:rPr>
            </a:br>
            <a:r>
              <a:rPr lang="en-US" sz="4397"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0967" y="358884"/>
            <a:ext cx="8092596" cy="66902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158">
              <a:lnSpc>
                <a:spcPts val="4664"/>
              </a:lnSpc>
            </a:pPr>
            <a:r>
              <a:rPr lang="en-GB" sz="4797" b="1" dirty="0">
                <a:solidFill>
                  <a:srgbClr val="000000"/>
                </a:solidFill>
                <a:latin typeface="Segoe UI" panose="020B0502040204020203" pitchFamily="34" charset="0"/>
                <a:cs typeface="Segoe UI" panose="020B0502040204020203" pitchFamily="34" charset="0"/>
              </a:rPr>
              <a:t>What’s Azure Data Studio ?</a:t>
            </a:r>
          </a:p>
        </p:txBody>
      </p:sp>
      <p:sp>
        <p:nvSpPr>
          <p:cNvPr id="7" name="Rectangle 6">
            <a:extLst>
              <a:ext uri="{FF2B5EF4-FFF2-40B4-BE49-F238E27FC236}">
                <a16:creationId xmlns:a16="http://schemas.microsoft.com/office/drawing/2014/main" id="{E5D213C4-0DF3-4DE7-9E74-29667535BA3E}"/>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0597" y="1564061"/>
            <a:ext cx="5377414" cy="4133856"/>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34185" y="1520995"/>
            <a:ext cx="5703749" cy="4133855"/>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063" y="512333"/>
            <a:ext cx="9339938" cy="934234"/>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158">
              <a:lnSpc>
                <a:spcPts val="4664"/>
              </a:lnSpc>
            </a:pPr>
            <a:r>
              <a:rPr lang="en-GB" sz="4797"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3985" y="2036091"/>
            <a:ext cx="4033031" cy="27858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6494" y="1248243"/>
            <a:ext cx="5377414" cy="4133856"/>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3908" y="1248244"/>
            <a:ext cx="5703749" cy="4133855"/>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063" y="512333"/>
            <a:ext cx="9339938" cy="934234"/>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158">
              <a:lnSpc>
                <a:spcPts val="4664"/>
              </a:lnSpc>
              <a:defRPr/>
            </a:pPr>
            <a:r>
              <a:rPr lang="en-GB" sz="4797" dirty="0">
                <a:solidFill>
                  <a:srgbClr val="000000"/>
                </a:solidFill>
                <a:latin typeface="Segoe UI" panose="020B0502040204020203" pitchFamily="34" charset="0"/>
                <a:cs typeface="Segoe UI" panose="020B0502040204020203" pitchFamily="34" charset="0"/>
              </a:rPr>
              <a:t>It Looks Like Visual Studio Code ?</a:t>
            </a:r>
          </a:p>
        </p:txBody>
      </p:sp>
      <p:sp>
        <p:nvSpPr>
          <p:cNvPr id="6" name="Rectangle 5">
            <a:extLst>
              <a:ext uri="{FF2B5EF4-FFF2-40B4-BE49-F238E27FC236}">
                <a16:creationId xmlns:a16="http://schemas.microsoft.com/office/drawing/2014/main" id="{8243C4EC-5E63-4F62-BC61-7987718DCDEC}"/>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890691" y="251047"/>
            <a:ext cx="10508754" cy="4348505"/>
          </a:xfrm>
        </p:spPr>
        <p:txBody>
          <a:bodyPr>
            <a:noAutofit/>
          </a:bodyPr>
          <a:lstStyle/>
          <a:p>
            <a:pPr marL="0" indent="0" algn="ctr">
              <a:buNone/>
            </a:pPr>
            <a:r>
              <a:rPr lang="en-GB" sz="6595"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734759" y="4867980"/>
            <a:ext cx="10820619" cy="1384093"/>
          </a:xfrm>
          <a:prstGeom prst="rect">
            <a:avLst/>
          </a:prstGeom>
        </p:spPr>
        <p:txBody>
          <a:bodyPr wrap="square">
            <a:spAutoFit/>
          </a:bodyPr>
          <a:lstStyle/>
          <a:p>
            <a:br>
              <a:rPr lang="en-GB" sz="3198" dirty="0"/>
            </a:br>
            <a:br>
              <a:rPr lang="en-GB" sz="3198" dirty="0"/>
            </a:br>
            <a:r>
              <a:rPr lang="en-GB" sz="1999" dirty="0">
                <a:hlinkClick r:id="rId3"/>
              </a:rPr>
              <a:t>https://devblogs.microsoft.com/dotnet/net-interactive-with-sql-net-notebooks-in-visual-studio-code/</a:t>
            </a:r>
            <a:r>
              <a:rPr lang="en-GB" sz="1999" dirty="0"/>
              <a:t> </a:t>
            </a:r>
            <a:endParaRPr lang="en-GB" sz="3198" dirty="0"/>
          </a:p>
        </p:txBody>
      </p:sp>
      <p:sp>
        <p:nvSpPr>
          <p:cNvPr id="7" name="Footer Placeholder 3">
            <a:extLst>
              <a:ext uri="{FF2B5EF4-FFF2-40B4-BE49-F238E27FC236}">
                <a16:creationId xmlns:a16="http://schemas.microsoft.com/office/drawing/2014/main" id="{AE8CE0DE-36D4-4285-B81F-EC833711C85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pic>
        <p:nvPicPr>
          <p:cNvPr id="3" name="Picture 2">
            <a:extLst>
              <a:ext uri="{FF2B5EF4-FFF2-40B4-BE49-F238E27FC236}">
                <a16:creationId xmlns:a16="http://schemas.microsoft.com/office/drawing/2014/main" id="{7DBE3DE4-3D04-4F43-9ACC-82907715FCE7}"/>
              </a:ext>
            </a:extLst>
          </p:cNvPr>
          <p:cNvPicPr>
            <a:picLocks noChangeAspect="1"/>
          </p:cNvPicPr>
          <p:nvPr/>
        </p:nvPicPr>
        <p:blipFill>
          <a:blip r:embed="rId4"/>
          <a:stretch>
            <a:fillRect/>
          </a:stretch>
        </p:blipFill>
        <p:spPr>
          <a:xfrm>
            <a:off x="1239116" y="1079184"/>
            <a:ext cx="9260821" cy="4640815"/>
          </a:xfrm>
          <a:prstGeom prst="rect">
            <a:avLst/>
          </a:prstGeom>
        </p:spPr>
      </p:pic>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6075" b="26315"/>
          <a:stretch/>
        </p:blipFill>
        <p:spPr>
          <a:xfrm>
            <a:off x="1370064" y="287800"/>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5550" y="2634718"/>
            <a:ext cx="5441644" cy="596167"/>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125" y="3429000"/>
            <a:ext cx="5433452" cy="1032261"/>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126" y="4659377"/>
            <a:ext cx="4865377" cy="1424349"/>
          </a:xfrm>
        </p:spPr>
        <p:txBody>
          <a:bodyPr>
            <a:normAutofit fontScale="92500" lnSpcReduction="10000"/>
          </a:bodyPr>
          <a:lstStyle/>
          <a:p>
            <a:r>
              <a:rPr lang="en-US" sz="2798" dirty="0" err="1"/>
              <a:t>beard.media</a:t>
            </a:r>
            <a:r>
              <a:rPr lang="en-US" sz="2798"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29912" y="3574156"/>
            <a:ext cx="4865377" cy="2407572"/>
          </a:xfrm>
        </p:spPr>
        <p:txBody>
          <a:bodyPr>
            <a:normAutofit fontScale="92500" lnSpcReduction="10000"/>
          </a:bodyPr>
          <a:lstStyle/>
          <a:p>
            <a:pPr marL="0" indent="0">
              <a:buNone/>
            </a:pPr>
            <a:r>
              <a:rPr lang="en-US" sz="3597" dirty="0" err="1"/>
              <a:t>dbatoolsMoL</a:t>
            </a:r>
            <a:br>
              <a:rPr lang="en-US" sz="3597" dirty="0"/>
            </a:br>
            <a:r>
              <a:rPr lang="en-US" sz="3597" dirty="0"/>
              <a:t>dbachecks</a:t>
            </a:r>
          </a:p>
          <a:p>
            <a:pPr marL="0" indent="0">
              <a:buNone/>
            </a:pPr>
            <a:r>
              <a:rPr lang="en-US" sz="3597" dirty="0" err="1"/>
              <a:t>ADSNotebooks</a:t>
            </a:r>
            <a:br>
              <a:rPr lang="en-US" sz="3597" dirty="0"/>
            </a:br>
            <a:r>
              <a:rPr lang="en-US" sz="3597" dirty="0"/>
              <a:t>PowerShell Community </a:t>
            </a:r>
          </a:p>
          <a:p>
            <a:pPr marL="0" indent="0">
              <a:buNone/>
            </a:pPr>
            <a:r>
              <a:rPr lang="en-US" sz="3597"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0134" y="1050275"/>
            <a:ext cx="4435155" cy="1922796"/>
          </a:xfrm>
        </p:spPr>
        <p:txBody>
          <a:bodyPr>
            <a:normAutofit fontScale="92500" lnSpcReduction="10000"/>
          </a:bodyPr>
          <a:lstStyle/>
          <a:p>
            <a:pPr marL="0" indent="0">
              <a:buNone/>
            </a:pPr>
            <a:r>
              <a:rPr lang="en-US" sz="3597" dirty="0"/>
              <a:t>Bearded Consultant</a:t>
            </a:r>
          </a:p>
          <a:p>
            <a:pPr marL="0" indent="0">
              <a:buNone/>
            </a:pPr>
            <a:r>
              <a:rPr lang="en-US" sz="3597" dirty="0"/>
              <a:t>Automator</a:t>
            </a:r>
          </a:p>
          <a:p>
            <a:pPr marL="0" indent="0">
              <a:buNone/>
            </a:pPr>
            <a:r>
              <a:rPr lang="en-US" sz="3597" dirty="0"/>
              <a:t>Trainer</a:t>
            </a:r>
          </a:p>
          <a:p>
            <a:pPr marL="0" indent="0">
              <a:buNone/>
            </a:pPr>
            <a:r>
              <a:rPr lang="en-US" sz="3597"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1537"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3137BD-6200-4438-9EED-4111156C75F5}"/>
              </a:ext>
            </a:extLst>
          </p:cNvPr>
          <p:cNvSpPr txBox="1"/>
          <p:nvPr/>
        </p:nvSpPr>
        <p:spPr>
          <a:xfrm>
            <a:off x="5078703" y="2646109"/>
            <a:ext cx="2055696" cy="584775"/>
          </a:xfrm>
          <a:prstGeom prst="rect">
            <a:avLst/>
          </a:prstGeom>
          <a:noFill/>
        </p:spPr>
        <p:txBody>
          <a:bodyPr wrap="square">
            <a:spAutoFit/>
          </a:bodyPr>
          <a:lstStyle/>
          <a:p>
            <a:r>
              <a:rPr lang="en-CA" sz="3200" dirty="0">
                <a:solidFill>
                  <a:schemeClr val="tx2"/>
                </a:solidFill>
              </a:rPr>
              <a:t>He/Him</a:t>
            </a:r>
            <a:r>
              <a:rPr lang="en-CA" sz="1800" dirty="0"/>
              <a:t> </a:t>
            </a:r>
            <a:endParaRPr lang="en-GB" dirty="0"/>
          </a:p>
        </p:txBody>
      </p:sp>
    </p:spTree>
    <p:extLst>
      <p:ext uri="{BB962C8B-B14F-4D97-AF65-F5344CB8AC3E}">
        <p14:creationId xmlns:p14="http://schemas.microsoft.com/office/powerpoint/2010/main" val="2631945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4420" y="1546029"/>
            <a:ext cx="8775223" cy="4521369"/>
          </a:xfrm>
          <a:prstGeom prst="rect">
            <a:avLst/>
          </a:prstGeom>
        </p:spPr>
        <p:txBody>
          <a:bodyPr wrap="square">
            <a:spAutoFit/>
          </a:bodyPr>
          <a:lstStyle/>
          <a:p>
            <a:r>
              <a:rPr lang="en-GB" sz="4797" dirty="0"/>
              <a:t>All the goodness of </a:t>
            </a:r>
            <a:r>
              <a:rPr lang="en-GB" sz="4797" dirty="0" err="1"/>
              <a:t>Jupyter</a:t>
            </a:r>
            <a:r>
              <a:rPr lang="en-GB" sz="4797" dirty="0"/>
              <a:t> Notebooks with added</a:t>
            </a:r>
          </a:p>
          <a:p>
            <a:endParaRPr lang="en-GB" sz="4797" dirty="0"/>
          </a:p>
          <a:p>
            <a:r>
              <a:rPr lang="en-GB" sz="4797" dirty="0"/>
              <a:t>PowerShell Core (and C#) (and F#)</a:t>
            </a:r>
            <a:br>
              <a:rPr lang="en-GB" sz="4797" dirty="0"/>
            </a:br>
            <a:r>
              <a:rPr lang="en-GB" sz="4797" dirty="0"/>
              <a:t>(and HTML) (and JavaScript) and SQL now too</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587" y="1535550"/>
            <a:ext cx="6347533" cy="4145327"/>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2117" y="1535549"/>
            <a:ext cx="6126221" cy="369092"/>
          </a:xfrm>
          <a:prstGeom prst="rect">
            <a:avLst/>
          </a:prstGeom>
          <a:noFill/>
        </p:spPr>
        <p:txBody>
          <a:bodyPr wrap="square">
            <a:spAutoFit/>
          </a:bodyPr>
          <a:lstStyle/>
          <a:p>
            <a:r>
              <a:rPr lang="en-GB" sz="1799" dirty="0">
                <a:hlinkClick r:id="rId4"/>
              </a:rPr>
              <a:t>https://dotnet.microsoft.com/download/dotnet/5.0</a:t>
            </a:r>
            <a:r>
              <a:rPr lang="en-GB" sz="1799" dirty="0"/>
              <a:t> </a:t>
            </a:r>
          </a:p>
        </p:txBody>
      </p:sp>
    </p:spTree>
    <p:extLst>
      <p:ext uri="{BB962C8B-B14F-4D97-AF65-F5344CB8AC3E}">
        <p14:creationId xmlns:p14="http://schemas.microsoft.com/office/powerpoint/2010/main" val="89550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587" y="1535550"/>
            <a:ext cx="6347533" cy="4145327"/>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2117" y="1535549"/>
            <a:ext cx="6126221" cy="369092"/>
          </a:xfrm>
          <a:prstGeom prst="rect">
            <a:avLst/>
          </a:prstGeom>
          <a:noFill/>
        </p:spPr>
        <p:txBody>
          <a:bodyPr wrap="square">
            <a:spAutoFit/>
          </a:bodyPr>
          <a:lstStyle/>
          <a:p>
            <a:r>
              <a:rPr lang="en-GB" sz="1799" dirty="0">
                <a:hlinkClick r:id="rId4"/>
              </a:rPr>
              <a:t>https://dotnet.microsoft.com/download/dotnet/5.0</a:t>
            </a:r>
            <a:r>
              <a:rPr lang="en-GB" sz="1799" dirty="0"/>
              <a:t> </a:t>
            </a:r>
          </a:p>
        </p:txBody>
      </p:sp>
      <p:sp>
        <p:nvSpPr>
          <p:cNvPr id="2" name="TextBox 1">
            <a:extLst>
              <a:ext uri="{FF2B5EF4-FFF2-40B4-BE49-F238E27FC236}">
                <a16:creationId xmlns:a16="http://schemas.microsoft.com/office/drawing/2014/main" id="{80C3CD87-8D8B-499A-98A7-11D1DE71C871}"/>
              </a:ext>
            </a:extLst>
          </p:cNvPr>
          <p:cNvSpPr txBox="1"/>
          <p:nvPr/>
        </p:nvSpPr>
        <p:spPr>
          <a:xfrm>
            <a:off x="7552875" y="2844657"/>
            <a:ext cx="4084147" cy="2306821"/>
          </a:xfrm>
          <a:prstGeom prst="rect">
            <a:avLst/>
          </a:prstGeom>
          <a:noFill/>
        </p:spPr>
        <p:txBody>
          <a:bodyPr wrap="square" rtlCol="0">
            <a:spAutoFit/>
          </a:bodyPr>
          <a:lstStyle/>
          <a:p>
            <a:r>
              <a:rPr lang="en-GB" sz="3597" dirty="0"/>
              <a:t>If you have earlier releases – you </a:t>
            </a:r>
            <a:r>
              <a:rPr lang="en-GB" sz="3597" i="1" dirty="0"/>
              <a:t>MAY</a:t>
            </a:r>
            <a:r>
              <a:rPr lang="en-GB" sz="3597" dirty="0"/>
              <a:t> need to uninstall and repair - YMMV</a:t>
            </a:r>
          </a:p>
        </p:txBody>
      </p:sp>
    </p:spTree>
    <p:extLst>
      <p:ext uri="{BB962C8B-B14F-4D97-AF65-F5344CB8AC3E}">
        <p14:creationId xmlns:p14="http://schemas.microsoft.com/office/powerpoint/2010/main" val="260748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
        <p:nvSpPr>
          <p:cNvPr id="10" name="TextBox 9">
            <a:extLst>
              <a:ext uri="{FF2B5EF4-FFF2-40B4-BE49-F238E27FC236}">
                <a16:creationId xmlns:a16="http://schemas.microsoft.com/office/drawing/2014/main" id="{0F0CA182-FE51-4536-86DA-27C7F3BBAA1A}"/>
              </a:ext>
            </a:extLst>
          </p:cNvPr>
          <p:cNvSpPr txBox="1"/>
          <p:nvPr/>
        </p:nvSpPr>
        <p:spPr>
          <a:xfrm>
            <a:off x="1317089" y="5995458"/>
            <a:ext cx="9686641" cy="369092"/>
          </a:xfrm>
          <a:prstGeom prst="rect">
            <a:avLst/>
          </a:prstGeom>
          <a:noFill/>
        </p:spPr>
        <p:txBody>
          <a:bodyPr wrap="square">
            <a:spAutoFit/>
          </a:bodyPr>
          <a:lstStyle/>
          <a:p>
            <a:r>
              <a:rPr lang="en-GB" sz="1799" dirty="0">
                <a:hlinkClick r:id="rId3"/>
              </a:rPr>
              <a:t>https://marketplace.visualstudio.com/items?itemName=ms-dotnettools.dotnet-interactive-vscode</a:t>
            </a:r>
            <a:r>
              <a:rPr lang="en-GB" sz="1799" dirty="0"/>
              <a:t> </a:t>
            </a:r>
          </a:p>
        </p:txBody>
      </p:sp>
      <p:pic>
        <p:nvPicPr>
          <p:cNvPr id="5" name="Picture 4">
            <a:extLst>
              <a:ext uri="{FF2B5EF4-FFF2-40B4-BE49-F238E27FC236}">
                <a16:creationId xmlns:a16="http://schemas.microsoft.com/office/drawing/2014/main" id="{2DB7B1E1-E54D-47C7-A9AE-E80E5E3F62BD}"/>
              </a:ext>
            </a:extLst>
          </p:cNvPr>
          <p:cNvPicPr>
            <a:picLocks noChangeAspect="1"/>
          </p:cNvPicPr>
          <p:nvPr/>
        </p:nvPicPr>
        <p:blipFill>
          <a:blip r:embed="rId4"/>
          <a:stretch>
            <a:fillRect/>
          </a:stretch>
        </p:blipFill>
        <p:spPr>
          <a:xfrm>
            <a:off x="4038480" y="1581187"/>
            <a:ext cx="4107102" cy="3888332"/>
          </a:xfrm>
          <a:prstGeom prst="rect">
            <a:avLst/>
          </a:prstGeom>
        </p:spPr>
      </p:pic>
    </p:spTree>
    <p:extLst>
      <p:ext uri="{BB962C8B-B14F-4D97-AF65-F5344CB8AC3E}">
        <p14:creationId xmlns:p14="http://schemas.microsoft.com/office/powerpoint/2010/main" val="3686073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pic>
        <p:nvPicPr>
          <p:cNvPr id="3" name="Picture 2">
            <a:extLst>
              <a:ext uri="{FF2B5EF4-FFF2-40B4-BE49-F238E27FC236}">
                <a16:creationId xmlns:a16="http://schemas.microsoft.com/office/drawing/2014/main" id="{2EF0FE04-7007-440A-9658-4001DEDA8A2A}"/>
              </a:ext>
            </a:extLst>
          </p:cNvPr>
          <p:cNvPicPr>
            <a:picLocks noChangeAspect="1"/>
          </p:cNvPicPr>
          <p:nvPr/>
        </p:nvPicPr>
        <p:blipFill>
          <a:blip r:embed="rId3"/>
          <a:stretch>
            <a:fillRect/>
          </a:stretch>
        </p:blipFill>
        <p:spPr>
          <a:xfrm>
            <a:off x="886259" y="3502904"/>
            <a:ext cx="10548301" cy="1580341"/>
          </a:xfrm>
          <a:prstGeom prst="rect">
            <a:avLst/>
          </a:prstGeom>
        </p:spPr>
      </p:pic>
      <p:sp>
        <p:nvSpPr>
          <p:cNvPr id="9" name="TextBox 8">
            <a:extLst>
              <a:ext uri="{FF2B5EF4-FFF2-40B4-BE49-F238E27FC236}">
                <a16:creationId xmlns:a16="http://schemas.microsoft.com/office/drawing/2014/main" id="{1C2979BC-3004-491E-AFD3-AC59CD26496E}"/>
              </a:ext>
            </a:extLst>
          </p:cNvPr>
          <p:cNvSpPr txBox="1"/>
          <p:nvPr/>
        </p:nvSpPr>
        <p:spPr>
          <a:xfrm>
            <a:off x="1899097" y="2019625"/>
            <a:ext cx="8385868" cy="768940"/>
          </a:xfrm>
          <a:prstGeom prst="rect">
            <a:avLst/>
          </a:prstGeom>
          <a:noFill/>
        </p:spPr>
        <p:txBody>
          <a:bodyPr wrap="square" rtlCol="0">
            <a:spAutoFit/>
          </a:bodyPr>
          <a:lstStyle/>
          <a:p>
            <a:r>
              <a:rPr lang="en-GB" sz="4397" dirty="0"/>
              <a:t>CTRL + SHIFT + P – Always use this</a:t>
            </a:r>
          </a:p>
        </p:txBody>
      </p:sp>
    </p:spTree>
    <p:extLst>
      <p:ext uri="{BB962C8B-B14F-4D97-AF65-F5344CB8AC3E}">
        <p14:creationId xmlns:p14="http://schemas.microsoft.com/office/powerpoint/2010/main" val="356487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770" y="2233"/>
            <a:ext cx="12331604" cy="6853535"/>
          </a:xfrm>
          <a:prstGeom prst="rect">
            <a:avLst/>
          </a:prstGeom>
        </p:spPr>
      </p:pic>
    </p:spTree>
    <p:extLst>
      <p:ext uri="{BB962C8B-B14F-4D97-AF65-F5344CB8AC3E}">
        <p14:creationId xmlns:p14="http://schemas.microsoft.com/office/powerpoint/2010/main" val="100683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770" y="2233"/>
            <a:ext cx="12331604" cy="685353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10997288" y="5126348"/>
            <a:ext cx="821253" cy="141053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 name="Arrow: Down 4">
            <a:extLst>
              <a:ext uri="{FF2B5EF4-FFF2-40B4-BE49-F238E27FC236}">
                <a16:creationId xmlns:a16="http://schemas.microsoft.com/office/drawing/2014/main" id="{08CAD600-CD1C-4027-8F53-2B826DF7D1EF}"/>
              </a:ext>
            </a:extLst>
          </p:cNvPr>
          <p:cNvSpPr/>
          <p:nvPr/>
        </p:nvSpPr>
        <p:spPr>
          <a:xfrm rot="10800000">
            <a:off x="11362809" y="1425439"/>
            <a:ext cx="821253" cy="141053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23289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695644" y="-13126095"/>
            <a:ext cx="35953478" cy="19981863"/>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0438" y="-3210362"/>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195978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695644" y="-13126095"/>
            <a:ext cx="35953478" cy="19981863"/>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23695644" y="-13061015"/>
            <a:ext cx="35879706" cy="19862474"/>
          </a:xfrm>
          <a:prstGeom prst="rect">
            <a:avLst/>
          </a:prstGeom>
        </p:spPr>
      </p:pic>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
        <p:nvSpPr>
          <p:cNvPr id="4" name="Arrow: Down 3">
            <a:extLst>
              <a:ext uri="{FF2B5EF4-FFF2-40B4-BE49-F238E27FC236}">
                <a16:creationId xmlns:a16="http://schemas.microsoft.com/office/drawing/2014/main" id="{DCF87231-1440-4226-8FFE-C85D7750E1A9}"/>
              </a:ext>
            </a:extLst>
          </p:cNvPr>
          <p:cNvSpPr/>
          <p:nvPr/>
        </p:nvSpPr>
        <p:spPr>
          <a:xfrm>
            <a:off x="7310438" y="-3210362"/>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26420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7052698" y="-165308"/>
            <a:ext cx="26828367" cy="14895441"/>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7052698" y="-165308"/>
            <a:ext cx="26828368" cy="14851788"/>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0438" y="-3210362"/>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3139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6075" b="26315"/>
          <a:stretch/>
        </p:blipFill>
        <p:spPr>
          <a:xfrm>
            <a:off x="1370064" y="287800"/>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5550" y="2634718"/>
            <a:ext cx="5441644" cy="596167"/>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125" y="3429000"/>
            <a:ext cx="5433452" cy="1032261"/>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126" y="4659377"/>
            <a:ext cx="4865377" cy="1424349"/>
          </a:xfrm>
        </p:spPr>
        <p:txBody>
          <a:bodyPr>
            <a:normAutofit fontScale="92500" lnSpcReduction="10000"/>
          </a:bodyPr>
          <a:lstStyle/>
          <a:p>
            <a:r>
              <a:rPr lang="en-US" sz="2798" dirty="0" err="1"/>
              <a:t>beard.media</a:t>
            </a:r>
            <a:r>
              <a:rPr lang="en-US" sz="2798"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29912" y="3574156"/>
            <a:ext cx="4865377" cy="2407572"/>
          </a:xfrm>
        </p:spPr>
        <p:txBody>
          <a:bodyPr>
            <a:normAutofit fontScale="92500" lnSpcReduction="10000"/>
          </a:bodyPr>
          <a:lstStyle/>
          <a:p>
            <a:pPr marL="0" indent="0">
              <a:buNone/>
            </a:pPr>
            <a:r>
              <a:rPr lang="en-US" sz="3597" dirty="0" err="1"/>
              <a:t>dbatoolsMoL</a:t>
            </a:r>
            <a:br>
              <a:rPr lang="en-US" sz="3597" dirty="0"/>
            </a:br>
            <a:r>
              <a:rPr lang="en-US" sz="3597" dirty="0"/>
              <a:t>dbachecks</a:t>
            </a:r>
          </a:p>
          <a:p>
            <a:pPr marL="0" indent="0">
              <a:buNone/>
            </a:pPr>
            <a:r>
              <a:rPr lang="en-US" sz="3597" dirty="0" err="1"/>
              <a:t>ADSNotebooks</a:t>
            </a:r>
            <a:br>
              <a:rPr lang="en-US" sz="3597" dirty="0"/>
            </a:br>
            <a:r>
              <a:rPr lang="en-US" sz="3597" dirty="0"/>
              <a:t>PowerShell Community </a:t>
            </a:r>
          </a:p>
          <a:p>
            <a:pPr marL="0" indent="0">
              <a:buNone/>
            </a:pPr>
            <a:r>
              <a:rPr lang="en-US" sz="3597"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0134" y="1050275"/>
            <a:ext cx="4435155" cy="1922796"/>
          </a:xfrm>
        </p:spPr>
        <p:txBody>
          <a:bodyPr>
            <a:normAutofit fontScale="92500" lnSpcReduction="10000"/>
          </a:bodyPr>
          <a:lstStyle/>
          <a:p>
            <a:pPr marL="0" indent="0">
              <a:buNone/>
            </a:pPr>
            <a:r>
              <a:rPr lang="en-US" sz="3597" dirty="0"/>
              <a:t>Bearded Consultant</a:t>
            </a:r>
          </a:p>
          <a:p>
            <a:pPr marL="0" indent="0">
              <a:buNone/>
            </a:pPr>
            <a:r>
              <a:rPr lang="en-US" sz="3597" dirty="0"/>
              <a:t>Automator</a:t>
            </a:r>
          </a:p>
          <a:p>
            <a:pPr marL="0" indent="0">
              <a:buNone/>
            </a:pPr>
            <a:r>
              <a:rPr lang="en-US" sz="3597" dirty="0"/>
              <a:t>Trainer</a:t>
            </a:r>
          </a:p>
          <a:p>
            <a:pPr marL="0" indent="0">
              <a:buNone/>
            </a:pPr>
            <a:r>
              <a:rPr lang="en-US" sz="3597"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1537"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6534" y="287800"/>
            <a:ext cx="2006326" cy="192279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383456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44304" y="2233"/>
            <a:ext cx="26828367" cy="14895441"/>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rot="10800000">
            <a:off x="7721649" y="2928532"/>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4772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44304" y="-8039673"/>
            <a:ext cx="26828367" cy="14895441"/>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721649" y="-3140069"/>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48918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 y="2232"/>
            <a:ext cx="12184063" cy="6458139"/>
          </a:xfrm>
          <a:prstGeom prst="rect">
            <a:avLst/>
          </a:prstGeom>
        </p:spPr>
      </p:pic>
    </p:spTree>
    <p:extLst>
      <p:ext uri="{BB962C8B-B14F-4D97-AF65-F5344CB8AC3E}">
        <p14:creationId xmlns:p14="http://schemas.microsoft.com/office/powerpoint/2010/main" val="3320043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565466" y="2232"/>
            <a:ext cx="30749528" cy="16298728"/>
          </a:xfrm>
          <a:prstGeom prst="rect">
            <a:avLst/>
          </a:prstGeom>
        </p:spPr>
      </p:pic>
    </p:spTree>
    <p:extLst>
      <p:ext uri="{BB962C8B-B14F-4D97-AF65-F5344CB8AC3E}">
        <p14:creationId xmlns:p14="http://schemas.microsoft.com/office/powerpoint/2010/main" val="262305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2232"/>
            <a:ext cx="25429050" cy="13478619"/>
          </a:xfrm>
          <a:prstGeom prst="rect">
            <a:avLst/>
          </a:prstGeom>
        </p:spPr>
      </p:pic>
    </p:spTree>
    <p:extLst>
      <p:ext uri="{BB962C8B-B14F-4D97-AF65-F5344CB8AC3E}">
        <p14:creationId xmlns:p14="http://schemas.microsoft.com/office/powerpoint/2010/main" val="190680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240453" y="-9270689"/>
            <a:ext cx="30424515" cy="16126456"/>
          </a:xfrm>
          <a:prstGeom prst="rect">
            <a:avLst/>
          </a:prstGeom>
        </p:spPr>
      </p:pic>
    </p:spTree>
    <p:extLst>
      <p:ext uri="{BB962C8B-B14F-4D97-AF65-F5344CB8AC3E}">
        <p14:creationId xmlns:p14="http://schemas.microsoft.com/office/powerpoint/2010/main" val="76187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8393678"/>
            <a:ext cx="29028529" cy="15386516"/>
          </a:xfrm>
          <a:prstGeom prst="rect">
            <a:avLst/>
          </a:prstGeom>
        </p:spPr>
      </p:pic>
    </p:spTree>
    <p:extLst>
      <p:ext uri="{BB962C8B-B14F-4D97-AF65-F5344CB8AC3E}">
        <p14:creationId xmlns:p14="http://schemas.microsoft.com/office/powerpoint/2010/main" val="94001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D0CBBB-5876-4AFF-8CF8-7BEF0B49D51A}"/>
              </a:ext>
            </a:extLst>
          </p:cNvPr>
          <p:cNvPicPr>
            <a:picLocks noChangeAspect="1"/>
          </p:cNvPicPr>
          <p:nvPr/>
        </p:nvPicPr>
        <p:blipFill>
          <a:blip r:embed="rId3"/>
          <a:stretch>
            <a:fillRect/>
          </a:stretch>
        </p:blipFill>
        <p:spPr>
          <a:xfrm>
            <a:off x="0" y="-180528"/>
            <a:ext cx="12189123" cy="5909270"/>
          </a:xfrm>
          <a:prstGeom prst="rect">
            <a:avLst/>
          </a:prstGeom>
        </p:spPr>
      </p:pic>
      <p:sp>
        <p:nvSpPr>
          <p:cNvPr id="6" name="TextBox 5">
            <a:extLst>
              <a:ext uri="{FF2B5EF4-FFF2-40B4-BE49-F238E27FC236}">
                <a16:creationId xmlns:a16="http://schemas.microsoft.com/office/drawing/2014/main" id="{9CF978BA-3336-4963-A090-23AB05FBFB7D}"/>
              </a:ext>
            </a:extLst>
          </p:cNvPr>
          <p:cNvSpPr txBox="1"/>
          <p:nvPr/>
        </p:nvSpPr>
        <p:spPr>
          <a:xfrm>
            <a:off x="255104" y="5865813"/>
            <a:ext cx="11673855" cy="645910"/>
          </a:xfrm>
          <a:prstGeom prst="rect">
            <a:avLst/>
          </a:prstGeom>
          <a:solidFill>
            <a:schemeClr val="bg2">
              <a:lumMod val="10000"/>
            </a:schemeClr>
          </a:solidFill>
        </p:spPr>
        <p:txBody>
          <a:bodyPr wrap="square">
            <a:spAutoFit/>
          </a:bodyPr>
          <a:lstStyle/>
          <a:p>
            <a:r>
              <a:rPr lang="en-GB" sz="1799" dirty="0">
                <a:solidFill>
                  <a:srgbClr val="6A9955"/>
                </a:solidFill>
                <a:latin typeface="Consolas" panose="020B0609020204030204" pitchFamily="49" charset="0"/>
              </a:rPr>
              <a:t>#!</a:t>
            </a:r>
            <a:r>
              <a:rPr lang="en-GB" sz="1799" dirty="0">
                <a:solidFill>
                  <a:srgbClr val="C586C0"/>
                </a:solidFill>
                <a:latin typeface="Consolas" panose="020B0609020204030204" pitchFamily="49" charset="0"/>
              </a:rPr>
              <a:t>connect</a:t>
            </a:r>
            <a:r>
              <a:rPr lang="en-GB" sz="1799" dirty="0">
                <a:solidFill>
                  <a:srgbClr val="6A9955"/>
                </a:solidFill>
                <a:latin typeface="Consolas" panose="020B0609020204030204" pitchFamily="49" charset="0"/>
              </a:rPr>
              <a:t> </a:t>
            </a:r>
            <a:r>
              <a:rPr lang="en-GB" sz="1799" dirty="0" err="1">
                <a:solidFill>
                  <a:srgbClr val="9CDCFE"/>
                </a:solidFill>
                <a:latin typeface="Consolas" panose="020B0609020204030204" pitchFamily="49" charset="0"/>
              </a:rPr>
              <a:t>mssql</a:t>
            </a:r>
            <a:r>
              <a:rPr lang="en-GB" sz="1799" dirty="0">
                <a:solidFill>
                  <a:srgbClr val="6A9955"/>
                </a:solidFill>
                <a:latin typeface="Consolas" panose="020B0609020204030204" pitchFamily="49" charset="0"/>
              </a:rPr>
              <a:t> </a:t>
            </a:r>
            <a:r>
              <a:rPr lang="en-GB" sz="1799" dirty="0">
                <a:solidFill>
                  <a:srgbClr val="569CD6"/>
                </a:solidFill>
                <a:latin typeface="Consolas" panose="020B0609020204030204" pitchFamily="49" charset="0"/>
              </a:rPr>
              <a:t>--kernel-name</a:t>
            </a:r>
            <a:r>
              <a:rPr lang="en-GB" sz="1799" dirty="0">
                <a:solidFill>
                  <a:srgbClr val="6A9955"/>
                </a:solidFill>
                <a:latin typeface="Consolas" panose="020B0609020204030204" pitchFamily="49" charset="0"/>
              </a:rPr>
              <a:t> </a:t>
            </a:r>
            <a:r>
              <a:rPr lang="en-GB" sz="1799" dirty="0" err="1">
                <a:solidFill>
                  <a:srgbClr val="9CDCFE"/>
                </a:solidFill>
                <a:latin typeface="Consolas" panose="020B0609020204030204" pitchFamily="49" charset="0"/>
              </a:rPr>
              <a:t>BeardDesktopMaster</a:t>
            </a:r>
            <a:r>
              <a:rPr lang="en-GB" sz="1799" dirty="0">
                <a:solidFill>
                  <a:srgbClr val="6A9955"/>
                </a:solidFill>
                <a:latin typeface="Consolas" panose="020B0609020204030204" pitchFamily="49" charset="0"/>
              </a:rPr>
              <a:t> </a:t>
            </a:r>
            <a:r>
              <a:rPr lang="en-GB" sz="1799" dirty="0">
                <a:solidFill>
                  <a:srgbClr val="CE9178"/>
                </a:solidFill>
                <a:latin typeface="Consolas" panose="020B0609020204030204" pitchFamily="49" charset="0"/>
              </a:rPr>
              <a:t>"Persist Security Info=False; Integrated </a:t>
            </a:r>
            <a:br>
              <a:rPr lang="en-GB" sz="1799" dirty="0">
                <a:solidFill>
                  <a:srgbClr val="CE9178"/>
                </a:solidFill>
                <a:latin typeface="Consolas" panose="020B0609020204030204" pitchFamily="49" charset="0"/>
              </a:rPr>
            </a:br>
            <a:r>
              <a:rPr lang="en-GB" sz="1799" dirty="0">
                <a:solidFill>
                  <a:srgbClr val="CE9178"/>
                </a:solidFill>
                <a:latin typeface="Consolas" panose="020B0609020204030204" pitchFamily="49" charset="0"/>
              </a:rPr>
              <a:t>Security=true; Initial </a:t>
            </a:r>
            <a:r>
              <a:rPr lang="en-GB" sz="1799" dirty="0" err="1">
                <a:solidFill>
                  <a:srgbClr val="CE9178"/>
                </a:solidFill>
                <a:latin typeface="Consolas" panose="020B0609020204030204" pitchFamily="49" charset="0"/>
              </a:rPr>
              <a:t>Catalog</a:t>
            </a:r>
            <a:r>
              <a:rPr lang="en-GB" sz="1799" dirty="0">
                <a:solidFill>
                  <a:srgbClr val="CE9178"/>
                </a:solidFill>
                <a:latin typeface="Consolas" panose="020B0609020204030204" pitchFamily="49" charset="0"/>
              </a:rPr>
              <a:t>=master; Server=localhost"</a:t>
            </a:r>
            <a:endParaRPr lang="en-GB" sz="1799"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369826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E0A34-4E70-4F73-B59E-E764C41B6380}"/>
              </a:ext>
            </a:extLst>
          </p:cNvPr>
          <p:cNvPicPr>
            <a:picLocks noChangeAspect="1"/>
          </p:cNvPicPr>
          <p:nvPr/>
        </p:nvPicPr>
        <p:blipFill>
          <a:blip r:embed="rId3"/>
          <a:stretch>
            <a:fillRect/>
          </a:stretch>
        </p:blipFill>
        <p:spPr>
          <a:xfrm>
            <a:off x="-1" y="751853"/>
            <a:ext cx="12184063" cy="5354295"/>
          </a:xfrm>
          <a:prstGeom prst="rect">
            <a:avLst/>
          </a:prstGeom>
        </p:spPr>
      </p:pic>
    </p:spTree>
    <p:extLst>
      <p:ext uri="{BB962C8B-B14F-4D97-AF65-F5344CB8AC3E}">
        <p14:creationId xmlns:p14="http://schemas.microsoft.com/office/powerpoint/2010/main" val="3035285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8110" y="904322"/>
            <a:ext cx="9179051" cy="4705915"/>
          </a:xfrm>
          <a:prstGeom prst="rect">
            <a:avLst/>
          </a:prstGeom>
          <a:noFill/>
        </p:spPr>
        <p:txBody>
          <a:bodyPr wrap="square" rtlCol="0">
            <a:spAutoFit/>
          </a:bodyPr>
          <a:lstStyle/>
          <a:p>
            <a:r>
              <a:rPr lang="en-GB" sz="5996" dirty="0" err="1"/>
              <a:t>Whatcha</a:t>
            </a:r>
            <a:r>
              <a:rPr lang="en-GB" sz="5996" dirty="0"/>
              <a:t> </a:t>
            </a:r>
            <a:r>
              <a:rPr lang="en-GB" sz="5996" dirty="0" err="1"/>
              <a:t>gonna</a:t>
            </a:r>
            <a:r>
              <a:rPr lang="en-GB" sz="5996" dirty="0"/>
              <a:t> do?</a:t>
            </a:r>
          </a:p>
          <a:p>
            <a:endParaRPr lang="en-GB" sz="5996" dirty="0"/>
          </a:p>
          <a:p>
            <a:pPr marL="571100" indent="-571100">
              <a:buFont typeface="Arial" panose="020B0604020202020204" pitchFamily="34" charset="0"/>
              <a:buChar char="•"/>
            </a:pPr>
            <a:r>
              <a:rPr lang="en-GB" sz="3597" dirty="0"/>
              <a:t>Incident Response</a:t>
            </a:r>
          </a:p>
          <a:p>
            <a:pPr marL="571100" indent="-571100">
              <a:buFont typeface="Arial" panose="020B0604020202020204" pitchFamily="34" charset="0"/>
              <a:buChar char="•"/>
            </a:pPr>
            <a:r>
              <a:rPr lang="en-GB" sz="3597" dirty="0"/>
              <a:t>Run Books – Common Tasks </a:t>
            </a:r>
          </a:p>
          <a:p>
            <a:pPr marL="571100" indent="-571100">
              <a:buFont typeface="Arial" panose="020B0604020202020204" pitchFamily="34" charset="0"/>
              <a:buChar char="•"/>
            </a:pPr>
            <a:r>
              <a:rPr lang="en-GB" sz="3597" dirty="0"/>
              <a:t>Training/ New Starter Introduction</a:t>
            </a:r>
          </a:p>
          <a:p>
            <a:pPr marL="571100" indent="-571100">
              <a:buFont typeface="Arial" panose="020B0604020202020204" pitchFamily="34" charset="0"/>
              <a:buChar char="•"/>
            </a:pPr>
            <a:r>
              <a:rPr lang="en-GB" sz="3597"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6075" b="26315"/>
          <a:stretch/>
        </p:blipFill>
        <p:spPr>
          <a:xfrm>
            <a:off x="1370064" y="287800"/>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5550" y="2634718"/>
            <a:ext cx="5441644" cy="596167"/>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125" y="3429000"/>
            <a:ext cx="5433452" cy="1032261"/>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126" y="4659377"/>
            <a:ext cx="4865377" cy="1424349"/>
          </a:xfrm>
        </p:spPr>
        <p:txBody>
          <a:bodyPr>
            <a:normAutofit fontScale="92500" lnSpcReduction="10000"/>
          </a:bodyPr>
          <a:lstStyle/>
          <a:p>
            <a:r>
              <a:rPr lang="en-US" sz="2798" dirty="0" err="1"/>
              <a:t>beard.media</a:t>
            </a:r>
            <a:r>
              <a:rPr lang="en-US" sz="2798"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29912" y="3574156"/>
            <a:ext cx="4865377" cy="2407572"/>
          </a:xfrm>
        </p:spPr>
        <p:txBody>
          <a:bodyPr>
            <a:normAutofit fontScale="92500" lnSpcReduction="10000"/>
          </a:bodyPr>
          <a:lstStyle/>
          <a:p>
            <a:pPr marL="0" indent="0">
              <a:buNone/>
            </a:pPr>
            <a:r>
              <a:rPr lang="en-US" sz="3597" dirty="0" err="1"/>
              <a:t>dbatoolsMoL</a:t>
            </a:r>
            <a:br>
              <a:rPr lang="en-US" sz="3597" dirty="0"/>
            </a:br>
            <a:r>
              <a:rPr lang="en-US" sz="3597" dirty="0"/>
              <a:t>dbachecks</a:t>
            </a:r>
          </a:p>
          <a:p>
            <a:pPr marL="0" indent="0">
              <a:buNone/>
            </a:pPr>
            <a:r>
              <a:rPr lang="en-US" sz="3597" dirty="0" err="1"/>
              <a:t>ADSNotebooks</a:t>
            </a:r>
            <a:br>
              <a:rPr lang="en-US" sz="3597" dirty="0"/>
            </a:br>
            <a:r>
              <a:rPr lang="en-US" sz="3597" dirty="0"/>
              <a:t>PowerShell Community </a:t>
            </a:r>
          </a:p>
          <a:p>
            <a:pPr marL="0" indent="0">
              <a:buNone/>
            </a:pPr>
            <a:r>
              <a:rPr lang="en-US" sz="3597"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0134" y="1050275"/>
            <a:ext cx="4435155" cy="1922796"/>
          </a:xfrm>
        </p:spPr>
        <p:txBody>
          <a:bodyPr>
            <a:normAutofit fontScale="92500" lnSpcReduction="10000"/>
          </a:bodyPr>
          <a:lstStyle/>
          <a:p>
            <a:pPr marL="0" indent="0">
              <a:buNone/>
            </a:pPr>
            <a:r>
              <a:rPr lang="en-US" sz="3597" dirty="0"/>
              <a:t>Bearded Consultant</a:t>
            </a:r>
          </a:p>
          <a:p>
            <a:pPr marL="0" indent="0">
              <a:buNone/>
            </a:pPr>
            <a:r>
              <a:rPr lang="en-US" sz="3597" dirty="0"/>
              <a:t>Automator</a:t>
            </a:r>
          </a:p>
          <a:p>
            <a:pPr marL="0" indent="0">
              <a:buNone/>
            </a:pPr>
            <a:r>
              <a:rPr lang="en-US" sz="3597" dirty="0"/>
              <a:t>Trainer</a:t>
            </a:r>
          </a:p>
          <a:p>
            <a:pPr marL="0" indent="0">
              <a:buNone/>
            </a:pPr>
            <a:r>
              <a:rPr lang="en-US" sz="3597"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1537"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6534" y="287800"/>
            <a:ext cx="2006326" cy="192279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 name="Rectangle 3">
            <a:extLst>
              <a:ext uri="{FF2B5EF4-FFF2-40B4-BE49-F238E27FC236}">
                <a16:creationId xmlns:a16="http://schemas.microsoft.com/office/drawing/2014/main" id="{C9191D4F-1C19-4329-809D-57D01FAFD975}"/>
              </a:ext>
            </a:extLst>
          </p:cNvPr>
          <p:cNvSpPr/>
          <p:nvPr/>
        </p:nvSpPr>
        <p:spPr>
          <a:xfrm>
            <a:off x="5404820" y="2743660"/>
            <a:ext cx="6779243" cy="4112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37443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3534" y="1774166"/>
            <a:ext cx="6092031" cy="369092"/>
          </a:xfrm>
          <a:prstGeom prst="rect">
            <a:avLst/>
          </a:prstGeom>
          <a:noFill/>
        </p:spPr>
        <p:txBody>
          <a:bodyPr wrap="square">
            <a:spAutoFit/>
          </a:bodyPr>
          <a:lstStyle/>
          <a:p>
            <a:r>
              <a:rPr lang="en-GB" sz="1799" dirty="0"/>
              <a:t>Photo by </a:t>
            </a:r>
            <a:r>
              <a:rPr lang="en-GB" sz="1799" dirty="0" err="1">
                <a:hlinkClick r:id="rId2"/>
              </a:rPr>
              <a:t>naomi</a:t>
            </a:r>
            <a:r>
              <a:rPr lang="en-GB" sz="1799" dirty="0">
                <a:hlinkClick r:id="rId2"/>
              </a:rPr>
              <a:t> </a:t>
            </a:r>
            <a:r>
              <a:rPr lang="en-GB" sz="1799" dirty="0" err="1">
                <a:hlinkClick r:id="rId2"/>
              </a:rPr>
              <a:t>tamar</a:t>
            </a:r>
            <a:r>
              <a:rPr lang="en-GB" sz="1799" dirty="0"/>
              <a:t> on </a:t>
            </a:r>
            <a:r>
              <a:rPr lang="en-GB" sz="1799" dirty="0" err="1">
                <a:hlinkClick r:id="rId3"/>
              </a:rPr>
              <a:t>Unsplash</a:t>
            </a:r>
            <a:endParaRPr lang="en-GB" sz="1799"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500" y="2233"/>
            <a:ext cx="5482828" cy="6853535"/>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329" y="2233"/>
            <a:ext cx="5482828" cy="6853535"/>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518" y="4502851"/>
            <a:ext cx="11405807" cy="2257287"/>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999">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9" fontAlgn="base">
                  <a:spcBef>
                    <a:spcPct val="0"/>
                  </a:spcBef>
                  <a:spcAft>
                    <a:spcPct val="0"/>
                  </a:spcAft>
                </a:pPr>
                <a:r>
                  <a:rPr lang="en-US" sz="1599">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056" y="2522882"/>
            <a:ext cx="11405807" cy="1866823"/>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999"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1999"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9" fontAlgn="base">
                  <a:spcBef>
                    <a:spcPct val="0"/>
                  </a:spcBef>
                  <a:spcAft>
                    <a:spcPct val="0"/>
                  </a:spcAft>
                </a:pPr>
                <a:r>
                  <a:rPr lang="en-US" sz="1599">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516" y="369562"/>
            <a:ext cx="11011346" cy="553637"/>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4556" y="923200"/>
          <a:ext cx="10889506" cy="55652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76947" y="6154969"/>
            <a:ext cx="1778334"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77992" y="3887726"/>
            <a:ext cx="1801608" cy="1666773"/>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69086" y="6154969"/>
            <a:ext cx="1408782"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1138" y="5621916"/>
            <a:ext cx="1302092" cy="1115823"/>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49"/>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19608" y="1394675"/>
            <a:ext cx="1507738" cy="99829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999"/>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0960" y="3820306"/>
            <a:ext cx="913805" cy="913805"/>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5324" y="1007836"/>
            <a:ext cx="1990751" cy="3383338"/>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0751"/>
                <a:gd name="connsiteY0" fmla="*/ 0 h 3383338"/>
                <a:gd name="connsiteX1" fmla="*/ 1990751 w 1990751"/>
                <a:gd name="connsiteY1" fmla="*/ 0 h 3383338"/>
                <a:gd name="connsiteX2" fmla="*/ 1990751 w 1990751"/>
                <a:gd name="connsiteY2" fmla="*/ 3383338 h 3383338"/>
                <a:gd name="connsiteX3" fmla="*/ 0 w 1990751"/>
                <a:gd name="connsiteY3" fmla="*/ 3383338 h 3383338"/>
                <a:gd name="connsiteX4" fmla="*/ 0 w 1990751"/>
                <a:gd name="connsiteY4" fmla="*/ 0 h 3383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0751" h="3383338" extrusionOk="0">
                  <a:moveTo>
                    <a:pt x="0" y="0"/>
                  </a:moveTo>
                  <a:cubicBezTo>
                    <a:pt x="793842" y="-5264"/>
                    <a:pt x="1501240" y="84467"/>
                    <a:pt x="1990751" y="0"/>
                  </a:cubicBezTo>
                  <a:cubicBezTo>
                    <a:pt x="1862578" y="1418593"/>
                    <a:pt x="2119901" y="1919127"/>
                    <a:pt x="1990751" y="3383338"/>
                  </a:cubicBezTo>
                  <a:cubicBezTo>
                    <a:pt x="998157" y="3489658"/>
                    <a:pt x="685881" y="3375689"/>
                    <a:pt x="0" y="3383338"/>
                  </a:cubicBezTo>
                  <a:cubicBezTo>
                    <a:pt x="160128" y="2005241"/>
                    <a:pt x="25049" y="91166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1999"/>
                <a:t>Automate</a:t>
              </a:r>
            </a:p>
            <a:p>
              <a:pPr algn="l"/>
              <a:endParaRPr lang="en-US" sz="1999"/>
            </a:p>
            <a:p>
              <a:pPr algn="l"/>
              <a:endParaRPr lang="en-US" sz="1999"/>
            </a:p>
            <a:p>
              <a:pPr algn="l"/>
              <a:endParaRPr lang="en-US" sz="1999"/>
            </a:p>
            <a:p>
              <a:pPr algn="l"/>
              <a:endParaRPr lang="en-US" sz="1999"/>
            </a:p>
            <a:p>
              <a:pPr algn="l"/>
              <a:endParaRPr lang="en-US" sz="1999"/>
            </a:p>
            <a:p>
              <a:pPr algn="l"/>
              <a:endParaRPr lang="en-US" sz="1999"/>
            </a:p>
            <a:p>
              <a:pPr algn="l"/>
              <a:endParaRPr lang="en-US" sz="1999"/>
            </a:p>
            <a:p>
              <a:pPr algn="l"/>
              <a:endParaRPr lang="en-US" sz="1999"/>
            </a:p>
            <a:p>
              <a:pPr algn="l"/>
              <a:endParaRPr lang="en-US" sz="1999"/>
            </a:p>
            <a:p>
              <a:pPr algn="l"/>
              <a:endParaRPr lang="en-US" sz="1999"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3674" y="2677297"/>
            <a:ext cx="801302" cy="6359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77868" y="271688"/>
            <a:ext cx="2729987" cy="922729"/>
          </a:xfrm>
          <a:prstGeom prst="rect">
            <a:avLst/>
          </a:prstGeom>
          <a:noFill/>
        </p:spPr>
        <p:txBody>
          <a:bodyPr wrap="square" rtlCol="0">
            <a:spAutoFit/>
          </a:bodyPr>
          <a:lstStyle/>
          <a:p>
            <a:r>
              <a:rPr lang="en-GB" sz="1799" dirty="0"/>
              <a:t>From Julie </a:t>
            </a:r>
            <a:r>
              <a:rPr lang="en-GB" sz="1799" dirty="0">
                <a:hlinkClick r:id="rId21"/>
              </a:rPr>
              <a:t>@MSSQLGirl</a:t>
            </a:r>
            <a:br>
              <a:rPr lang="en-GB" sz="1799" dirty="0"/>
            </a:br>
            <a:r>
              <a:rPr lang="en-GB" sz="1799" dirty="0">
                <a:hlinkClick r:id="rId22"/>
              </a:rPr>
              <a:t>https://github.com/MsSQLGirl/jubilant-data-wizards</a:t>
            </a:r>
            <a:r>
              <a:rPr lang="en-GB" sz="1799"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21049759">
            <a:off x="735499" y="1929756"/>
            <a:ext cx="6836306" cy="3275897"/>
          </a:xfrm>
          <a:prstGeom prst="rect">
            <a:avLst/>
          </a:prstGeom>
          <a:noFill/>
        </p:spPr>
        <p:txBody>
          <a:bodyPr wrap="square" rtlCol="0">
            <a:spAutoFit/>
          </a:bodyPr>
          <a:lstStyle/>
          <a:p>
            <a:pPr>
              <a:lnSpc>
                <a:spcPct val="90000"/>
              </a:lnSpc>
            </a:pPr>
            <a:r>
              <a:rPr lang="en-GB" sz="11493" b="1" i="1" dirty="0">
                <a:solidFill>
                  <a:schemeClr val="accent4">
                    <a:lumMod val="75000"/>
                  </a:schemeClr>
                </a:solidFill>
                <a:latin typeface="AppleStorm" panose="02000603000000000000" pitchFamily="50" charset="0"/>
              </a:rPr>
              <a:t>Time For </a:t>
            </a:r>
            <a:br>
              <a:rPr lang="en-GB" sz="11493" b="1" i="1" dirty="0">
                <a:solidFill>
                  <a:schemeClr val="accent4">
                    <a:lumMod val="75000"/>
                  </a:schemeClr>
                </a:solidFill>
                <a:latin typeface="AppleStorm" panose="02000603000000000000" pitchFamily="50" charset="0"/>
              </a:rPr>
            </a:br>
            <a:r>
              <a:rPr lang="en-GB" sz="11493" b="1" i="1" dirty="0">
                <a:solidFill>
                  <a:schemeClr val="accent4">
                    <a:lumMod val="75000"/>
                  </a:schemeClr>
                </a:solidFill>
                <a:latin typeface="AppleStorm" panose="02000603000000000000" pitchFamily="50" charset="0"/>
              </a:rPr>
              <a:t>A DEMO</a:t>
            </a:r>
          </a:p>
        </p:txBody>
      </p:sp>
      <p:pic>
        <p:nvPicPr>
          <p:cNvPr id="9" name="Picture 8" descr="A person wearing a hat&#10;&#10;Description generated with high confidenc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0827" y="1296789"/>
            <a:ext cx="2693128" cy="4776094"/>
          </a:xfrm>
          <a:prstGeom prst="rect">
            <a:avLst/>
          </a:prstGeom>
        </p:spPr>
      </p:pic>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005" y="122084"/>
            <a:ext cx="7601846" cy="922729"/>
          </a:xfrm>
          <a:prstGeom prst="rect">
            <a:avLst/>
          </a:prstGeom>
        </p:spPr>
        <p:txBody>
          <a:bodyPr wrap="square">
            <a:spAutoFit/>
          </a:bodyPr>
          <a:lstStyle/>
          <a:p>
            <a:r>
              <a:rPr lang="en-GB" sz="5396"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3764" y="1360992"/>
            <a:ext cx="7601846" cy="922729"/>
          </a:xfrm>
          <a:prstGeom prst="rect">
            <a:avLst/>
          </a:prstGeom>
        </p:spPr>
        <p:txBody>
          <a:bodyPr wrap="square">
            <a:spAutoFit/>
          </a:bodyPr>
          <a:lstStyle/>
          <a:p>
            <a:r>
              <a:rPr lang="en-GB" sz="5396"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005" y="2599901"/>
            <a:ext cx="7601846" cy="922729"/>
          </a:xfrm>
          <a:prstGeom prst="rect">
            <a:avLst/>
          </a:prstGeom>
        </p:spPr>
        <p:txBody>
          <a:bodyPr wrap="square">
            <a:spAutoFit/>
          </a:bodyPr>
          <a:lstStyle/>
          <a:p>
            <a:r>
              <a:rPr lang="en-GB" sz="5396"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37447" y="3522630"/>
            <a:ext cx="7601846" cy="922729"/>
          </a:xfrm>
          <a:prstGeom prst="rect">
            <a:avLst/>
          </a:prstGeom>
        </p:spPr>
        <p:txBody>
          <a:bodyPr wrap="square">
            <a:spAutoFit/>
          </a:bodyPr>
          <a:lstStyle/>
          <a:p>
            <a:r>
              <a:rPr lang="en-GB" sz="5396" dirty="0"/>
              <a:t>And </a:t>
            </a:r>
            <a:r>
              <a:rPr lang="en-GB" sz="5396" dirty="0" err="1"/>
              <a:t>StreamLabs</a:t>
            </a:r>
            <a:r>
              <a:rPr lang="en-GB" sz="5396" dirty="0"/>
              <a:t> </a:t>
            </a:r>
            <a:r>
              <a:rPr lang="en-GB" sz="5396" dirty="0" err="1"/>
              <a:t>Obs</a:t>
            </a:r>
            <a:endParaRPr lang="en-GB" sz="5396" dirty="0"/>
          </a:p>
        </p:txBody>
      </p:sp>
      <p:sp>
        <p:nvSpPr>
          <p:cNvPr id="11" name="Rectangle 10">
            <a:extLst>
              <a:ext uri="{FF2B5EF4-FFF2-40B4-BE49-F238E27FC236}">
                <a16:creationId xmlns:a16="http://schemas.microsoft.com/office/drawing/2014/main" id="{A5CB78A7-2F52-4B43-8817-4EEA55BA7D1A}"/>
              </a:ext>
            </a:extLst>
          </p:cNvPr>
          <p:cNvSpPr/>
          <p:nvPr/>
        </p:nvSpPr>
        <p:spPr>
          <a:xfrm>
            <a:off x="835448" y="4811329"/>
            <a:ext cx="11120164" cy="922688"/>
          </a:xfrm>
          <a:prstGeom prst="rect">
            <a:avLst/>
          </a:prstGeom>
        </p:spPr>
        <p:txBody>
          <a:bodyPr wrap="square">
            <a:spAutoFit/>
          </a:bodyPr>
          <a:lstStyle/>
          <a:p>
            <a:r>
              <a:rPr lang="en-GB" sz="5396" dirty="0">
                <a:hlinkClick r:id="rId3"/>
              </a:rPr>
              <a:t>https://beard.media/slobsautomation</a:t>
            </a:r>
            <a:r>
              <a:rPr lang="en-GB" sz="5396"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68860F-8425-4043-8A4C-4D644DAFA922}"/>
              </a:ext>
            </a:extLst>
          </p:cNvPr>
          <p:cNvSpPr>
            <a:spLocks noGrp="1"/>
          </p:cNvSpPr>
          <p:nvPr>
            <p:ph type="title"/>
          </p:nvPr>
        </p:nvSpPr>
        <p:spPr/>
        <p:txBody>
          <a:bodyPr/>
          <a:lstStyle/>
          <a:p>
            <a:r>
              <a:rPr lang="en-GB" dirty="0"/>
              <a:t>Ask me questions anytime</a:t>
            </a:r>
          </a:p>
        </p:txBody>
      </p:sp>
      <p:sp>
        <p:nvSpPr>
          <p:cNvPr id="5" name="Text Placeholder 4">
            <a:extLst>
              <a:ext uri="{FF2B5EF4-FFF2-40B4-BE49-F238E27FC236}">
                <a16:creationId xmlns:a16="http://schemas.microsoft.com/office/drawing/2014/main" id="{3B4C2DA5-65BC-4ECA-B53E-3613AA5B3310}"/>
              </a:ext>
            </a:extLst>
          </p:cNvPr>
          <p:cNvSpPr>
            <a:spLocks noGrp="1"/>
          </p:cNvSpPr>
          <p:nvPr>
            <p:ph type="body" idx="1"/>
          </p:nvPr>
        </p:nvSpPr>
        <p:spPr>
          <a:xfrm>
            <a:off x="962457" y="2500307"/>
            <a:ext cx="10356454" cy="3448973"/>
          </a:xfrm>
        </p:spPr>
        <p:txBody>
          <a:bodyPr>
            <a:normAutofit/>
          </a:bodyPr>
          <a:lstStyle/>
          <a:p>
            <a:br>
              <a:rPr lang="en-GB" dirty="0"/>
            </a:br>
            <a:br>
              <a:rPr lang="en-GB" dirty="0"/>
            </a:br>
            <a:r>
              <a:rPr lang="en-GB" dirty="0"/>
              <a:t>Slides are always here - https://beard.media/presentations</a:t>
            </a:r>
            <a:br>
              <a:rPr lang="en-GB" dirty="0"/>
            </a:br>
            <a:r>
              <a:rPr lang="en-GB" dirty="0"/>
              <a:t>Notebooks are here - https://beard.media/Notebooks</a:t>
            </a:r>
            <a:br>
              <a:rPr lang="en-GB" dirty="0"/>
            </a:br>
            <a:br>
              <a:rPr lang="en-GB" dirty="0"/>
            </a:br>
            <a:r>
              <a:rPr lang="en-GB" dirty="0"/>
              <a:t>@SQLDbaWithBeard – Is where to find me later</a:t>
            </a:r>
            <a:br>
              <a:rPr lang="en-GB" dirty="0"/>
            </a:br>
            <a:br>
              <a:rPr lang="en-GB" dirty="0"/>
            </a:br>
            <a:r>
              <a:rPr lang="en-GB" dirty="0"/>
              <a:t>blog.robsewell.com – Is where to read things!</a:t>
            </a:r>
          </a:p>
        </p:txBody>
      </p:sp>
    </p:spTree>
    <p:extLst>
      <p:ext uri="{BB962C8B-B14F-4D97-AF65-F5344CB8AC3E}">
        <p14:creationId xmlns:p14="http://schemas.microsoft.com/office/powerpoint/2010/main" val="1605145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5B125FC-C287-4066-AB15-E95B1DA88BAB}"/>
              </a:ext>
            </a:extLst>
          </p:cNvPr>
          <p:cNvSpPr>
            <a:spLocks noGrp="1"/>
          </p:cNvSpPr>
          <p:nvPr>
            <p:ph type="title"/>
          </p:nvPr>
        </p:nvSpPr>
        <p:spPr/>
        <p:txBody>
          <a:bodyPr/>
          <a:lstStyle/>
          <a:p>
            <a:r>
              <a:rPr lang="en-GB" dirty="0"/>
              <a:t>Pop Quiz</a:t>
            </a:r>
          </a:p>
        </p:txBody>
      </p:sp>
      <p:sp>
        <p:nvSpPr>
          <p:cNvPr id="9" name="Text Placeholder 8">
            <a:extLst>
              <a:ext uri="{FF2B5EF4-FFF2-40B4-BE49-F238E27FC236}">
                <a16:creationId xmlns:a16="http://schemas.microsoft.com/office/drawing/2014/main" id="{22BE439F-6482-461C-B5AB-36EF0E8B246F}"/>
              </a:ext>
            </a:extLst>
          </p:cNvPr>
          <p:cNvSpPr>
            <a:spLocks noGrp="1"/>
          </p:cNvSpPr>
          <p:nvPr>
            <p:ph type="body" idx="1"/>
          </p:nvPr>
        </p:nvSpPr>
        <p:spPr/>
        <p:txBody>
          <a:bodyPr/>
          <a:lstStyle/>
          <a:p>
            <a:endParaRPr lang="en-GB" dirty="0"/>
          </a:p>
          <a:p>
            <a:endParaRPr lang="en-GB" dirty="0"/>
          </a:p>
          <a:p>
            <a:r>
              <a:rPr lang="en-GB" dirty="0"/>
              <a:t>In organisations – where is most data used ?</a:t>
            </a:r>
          </a:p>
        </p:txBody>
      </p:sp>
    </p:spTree>
    <p:extLst>
      <p:ext uri="{BB962C8B-B14F-4D97-AF65-F5344CB8AC3E}">
        <p14:creationId xmlns:p14="http://schemas.microsoft.com/office/powerpoint/2010/main" val="895496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BAAA64-78B7-4A39-9359-FC45F2B86F77}"/>
              </a:ext>
            </a:extLst>
          </p:cNvPr>
          <p:cNvPicPr>
            <a:picLocks noChangeAspect="1"/>
          </p:cNvPicPr>
          <p:nvPr/>
        </p:nvPicPr>
        <p:blipFill>
          <a:blip r:embed="rId3"/>
          <a:stretch>
            <a:fillRect/>
          </a:stretch>
        </p:blipFill>
        <p:spPr>
          <a:xfrm>
            <a:off x="1015339" y="371368"/>
            <a:ext cx="10153385" cy="5330527"/>
          </a:xfrm>
          <a:prstGeom prst="rect">
            <a:avLst/>
          </a:prstGeom>
        </p:spPr>
      </p:pic>
    </p:spTree>
    <p:extLst>
      <p:ext uri="{BB962C8B-B14F-4D97-AF65-F5344CB8AC3E}">
        <p14:creationId xmlns:p14="http://schemas.microsoft.com/office/powerpoint/2010/main" val="78307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0E737D-0828-4570-8C55-6961A5FBB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55" y="318880"/>
            <a:ext cx="5540048" cy="55400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2EC81BB-0DA5-451F-BF44-155B5EAA8FD7}"/>
              </a:ext>
            </a:extLst>
          </p:cNvPr>
          <p:cNvSpPr/>
          <p:nvPr/>
        </p:nvSpPr>
        <p:spPr>
          <a:xfrm>
            <a:off x="6668096" y="957666"/>
            <a:ext cx="5328592" cy="508518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99646729"/>
      </p:ext>
    </p:extLst>
  </p:cSld>
  <p:clrMapOvr>
    <a:masterClrMapping/>
  </p:clrMapOvr>
</p:sld>
</file>

<file path=ppt/theme/theme1.xml><?xml version="1.0" encoding="utf-8"?>
<a:theme xmlns:a="http://schemas.openxmlformats.org/drawingml/2006/main" name="Office Theme">
  <a:themeElements>
    <a:clrScheme name="SQLServerGeeks-Summit">
      <a:dk1>
        <a:sysClr val="windowText" lastClr="000000"/>
      </a:dk1>
      <a:lt1>
        <a:sysClr val="window" lastClr="FFFFFF"/>
      </a:lt1>
      <a:dk2>
        <a:srgbClr val="1F497D"/>
      </a:dk2>
      <a:lt2>
        <a:srgbClr val="EEECE1"/>
      </a:lt2>
      <a:accent1>
        <a:srgbClr val="C00000"/>
      </a:accent1>
      <a:accent2>
        <a:srgbClr val="0070C0"/>
      </a:accent2>
      <a:accent3>
        <a:srgbClr val="FC8604"/>
      </a:accent3>
      <a:accent4>
        <a:srgbClr val="92CDDC"/>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1552</TotalTime>
  <Words>981</Words>
  <Application>Microsoft Office PowerPoint</Application>
  <PresentationFormat>Custom</PresentationFormat>
  <Paragraphs>207</Paragraphs>
  <Slides>53</Slides>
  <Notes>49</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AppleStorm</vt:lpstr>
      <vt:lpstr>Arial</vt:lpstr>
      <vt:lpstr>Calibri</vt:lpstr>
      <vt:lpstr>Consolas</vt:lpstr>
      <vt:lpstr>Roboto Bk</vt:lpstr>
      <vt:lpstr>Segoe UI</vt:lpstr>
      <vt:lpstr>Segoe UI Semibold</vt:lpstr>
      <vt:lpstr>Office Theme</vt:lpstr>
      <vt:lpstr>1_Office Theme</vt:lpstr>
      <vt:lpstr>PowerPoint Presentation</vt:lpstr>
      <vt:lpstr>PowerPoint Presentation</vt:lpstr>
      <vt:lpstr>Rob Sewell</vt:lpstr>
      <vt:lpstr>Rob Sewell</vt:lpstr>
      <vt:lpstr>Rob Sewell</vt:lpstr>
      <vt:lpstr>Ask me questions anytime</vt:lpstr>
      <vt:lpstr>Pop Quiz</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user_1</dc:creator>
  <cp:lastModifiedBy>Rob Sewell</cp:lastModifiedBy>
  <cp:revision>117</cp:revision>
  <dcterms:created xsi:type="dcterms:W3CDTF">2015-07-09T13:59:10Z</dcterms:created>
  <dcterms:modified xsi:type="dcterms:W3CDTF">2021-05-21T10:42:52Z</dcterms:modified>
</cp:coreProperties>
</file>